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5" r:id="rId3"/>
  </p:sldMasterIdLst>
  <p:notesMasterIdLst>
    <p:notesMasterId r:id="rId35"/>
  </p:notesMasterIdLst>
  <p:sldIdLst>
    <p:sldId id="257" r:id="rId4"/>
    <p:sldId id="264" r:id="rId5"/>
    <p:sldId id="265" r:id="rId6"/>
    <p:sldId id="258" r:id="rId7"/>
    <p:sldId id="259" r:id="rId8"/>
    <p:sldId id="260" r:id="rId9"/>
    <p:sldId id="261" r:id="rId10"/>
    <p:sldId id="266" r:id="rId11"/>
    <p:sldId id="267" r:id="rId12"/>
    <p:sldId id="268" r:id="rId13"/>
    <p:sldId id="269" r:id="rId14"/>
    <p:sldId id="273" r:id="rId15"/>
    <p:sldId id="274" r:id="rId16"/>
    <p:sldId id="275" r:id="rId17"/>
    <p:sldId id="270" r:id="rId18"/>
    <p:sldId id="271" r:id="rId19"/>
    <p:sldId id="272" r:id="rId20"/>
    <p:sldId id="277" r:id="rId21"/>
    <p:sldId id="278" r:id="rId22"/>
    <p:sldId id="279" r:id="rId23"/>
    <p:sldId id="280" r:id="rId24"/>
    <p:sldId id="281" r:id="rId25"/>
    <p:sldId id="282" r:id="rId26"/>
    <p:sldId id="286" r:id="rId27"/>
    <p:sldId id="287" r:id="rId28"/>
    <p:sldId id="288" r:id="rId29"/>
    <p:sldId id="290" r:id="rId30"/>
    <p:sldId id="291" r:id="rId31"/>
    <p:sldId id="292" r:id="rId32"/>
    <p:sldId id="289" r:id="rId33"/>
    <p:sldId id="276" r:id="rId3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7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5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5E9527-B9AC-42F5-8A33-C2C623DAB39B}" type="datetimeFigureOut">
              <a:rPr lang="en-GB" smtClean="0"/>
              <a:t>20/04/2018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AD87B7-0F8E-42F7-9237-66CE2F3E9E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36784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026289-97DB-475C-B3C1-5A7896BA34C0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12254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026289-97DB-475C-B3C1-5A7896BA34C0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4375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026289-97DB-475C-B3C1-5A7896BA34C0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31770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026289-97DB-475C-B3C1-5A7896BA34C0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30391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BF47C-9985-49B3-B9A1-CB4C78207FCC}" type="datetimeFigureOut">
              <a:rPr lang="en-GB" smtClean="0"/>
              <a:t>20/04/2018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03E8A-C798-4999-AC49-EB9ED2805D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6512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BF47C-9985-49B3-B9A1-CB4C78207FCC}" type="datetimeFigureOut">
              <a:rPr lang="en-GB" smtClean="0"/>
              <a:t>20/04/2018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03E8A-C798-4999-AC49-EB9ED2805D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93290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BF47C-9985-49B3-B9A1-CB4C78207FCC}" type="datetimeFigureOut">
              <a:rPr lang="en-GB" smtClean="0"/>
              <a:t>20/04/2018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03E8A-C798-4999-AC49-EB9ED2805D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55420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BF47C-9985-49B3-B9A1-CB4C78207FCC}" type="datetimeFigureOut">
              <a:rPr lang="en-GB" smtClean="0"/>
              <a:t>20/04/2018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03E8A-C798-4999-AC49-EB9ED2805D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06756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BF47C-9985-49B3-B9A1-CB4C78207FCC}" type="datetimeFigureOut">
              <a:rPr lang="en-GB" smtClean="0"/>
              <a:t>20/04/2018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03E8A-C798-4999-AC49-EB9ED2805D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96673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BF47C-9985-49B3-B9A1-CB4C78207FCC}" type="datetimeFigureOut">
              <a:rPr lang="en-GB" smtClean="0"/>
              <a:t>20/04/2018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03E8A-C798-4999-AC49-EB9ED2805D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91682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BF47C-9985-49B3-B9A1-CB4C78207FCC}" type="datetimeFigureOut">
              <a:rPr lang="en-GB" smtClean="0"/>
              <a:t>20/04/2018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03E8A-C798-4999-AC49-EB9ED2805D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9517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BF47C-9985-49B3-B9A1-CB4C78207FCC}" type="datetimeFigureOut">
              <a:rPr lang="en-GB" smtClean="0"/>
              <a:t>20/04/2018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03E8A-C798-4999-AC49-EB9ED2805D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55423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BF47C-9985-49B3-B9A1-CB4C78207FCC}" type="datetimeFigureOut">
              <a:rPr lang="en-GB" smtClean="0"/>
              <a:t>20/04/2018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03E8A-C798-4999-AC49-EB9ED2805D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50518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BF47C-9985-49B3-B9A1-CB4C78207FCC}" type="datetimeFigureOut">
              <a:rPr lang="en-GB" smtClean="0"/>
              <a:t>20/04/2018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03E8A-C798-4999-AC49-EB9ED2805D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7237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BF47C-9985-49B3-B9A1-CB4C78207FCC}" type="datetimeFigureOut">
              <a:rPr lang="en-GB" smtClean="0"/>
              <a:t>20/04/2018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03E8A-C798-4999-AC49-EB9ED2805D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97615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219170"/>
            <a:fld id="{69C52C90-8C2B-4482-8021-CF559E512828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 defTabSz="1219170"/>
              <a:t>20/04/2018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219170"/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/>
            <a:fld id="{D75F348D-3FB0-410E-97D3-E8E148C4E98F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 defTabSz="1219170"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98822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219170"/>
            <a:fld id="{69C52C90-8C2B-4482-8021-CF559E512828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 defTabSz="1219170"/>
              <a:t>20/04/2018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219170"/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/>
            <a:fld id="{D75F348D-3FB0-410E-97D3-E8E148C4E98F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 defTabSz="1219170"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77627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219170"/>
            <a:fld id="{69C52C90-8C2B-4482-8021-CF559E512828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 defTabSz="1219170"/>
              <a:t>20/04/2018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219170"/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/>
            <a:fld id="{D75F348D-3FB0-410E-97D3-E8E148C4E98F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 defTabSz="1219170"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50509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219170"/>
            <a:fld id="{69C52C90-8C2B-4482-8021-CF559E512828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 defTabSz="1219170"/>
              <a:t>20/04/2018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219170"/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/>
            <a:fld id="{D75F348D-3FB0-410E-97D3-E8E148C4E98F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 defTabSz="1219170"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4922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219170"/>
            <a:fld id="{69C52C90-8C2B-4482-8021-CF559E512828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 defTabSz="1219170"/>
              <a:t>20/04/2018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219170"/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/>
            <a:fld id="{D75F348D-3FB0-410E-97D3-E8E148C4E98F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 defTabSz="1219170"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830179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219170"/>
            <a:fld id="{69C52C90-8C2B-4482-8021-CF559E512828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 defTabSz="1219170"/>
              <a:t>20/04/2018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219170"/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/>
            <a:fld id="{D75F348D-3FB0-410E-97D3-E8E148C4E98F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 defTabSz="1219170"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976976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219170"/>
            <a:fld id="{69C52C90-8C2B-4482-8021-CF559E512828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 defTabSz="1219170"/>
              <a:t>20/04/2018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219170"/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/>
            <a:fld id="{D75F348D-3FB0-410E-97D3-E8E148C4E98F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 defTabSz="1219170"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273516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219170"/>
            <a:fld id="{69C52C90-8C2B-4482-8021-CF559E512828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 defTabSz="1219170"/>
              <a:t>20/04/2018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219170"/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/>
            <a:fld id="{D75F348D-3FB0-410E-97D3-E8E148C4E98F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 defTabSz="1219170"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643745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219170"/>
            <a:fld id="{69C52C90-8C2B-4482-8021-CF559E512828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 defTabSz="1219170"/>
              <a:t>20/04/2018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219170"/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/>
            <a:fld id="{D75F348D-3FB0-410E-97D3-E8E148C4E98F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 defTabSz="1219170"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309592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219170"/>
            <a:fld id="{69C52C90-8C2B-4482-8021-CF559E512828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 defTabSz="1219170"/>
              <a:t>20/04/2018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219170"/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/>
            <a:fld id="{D75F348D-3FB0-410E-97D3-E8E148C4E98F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 defTabSz="1219170"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338823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6"/>
            <a:ext cx="2628900" cy="581183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6"/>
            <a:ext cx="7734300" cy="581183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219170"/>
            <a:fld id="{69C52C90-8C2B-4482-8021-CF559E512828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 defTabSz="1219170"/>
              <a:t>20/04/2018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219170"/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/>
            <a:fld id="{D75F348D-3FB0-410E-97D3-E8E148C4E98F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 defTabSz="1219170"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031742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Key Insig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3"/>
          <p:cNvSpPr>
            <a:spLocks noGrp="1"/>
          </p:cNvSpPr>
          <p:nvPr>
            <p:ph sz="quarter" idx="16" hasCustomPrompt="1"/>
          </p:nvPr>
        </p:nvSpPr>
        <p:spPr>
          <a:xfrm>
            <a:off x="718767" y="4019311"/>
            <a:ext cx="10748605" cy="1336552"/>
          </a:xfrm>
        </p:spPr>
        <p:txBody>
          <a:bodyPr wrap="square" numCol="1">
            <a:noAutofit/>
          </a:bodyPr>
          <a:lstStyle>
            <a:lvl1pPr marL="0" marR="0" indent="0" algn="l" defTabSz="342701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300"/>
              </a:spcAft>
              <a:buClr>
                <a:schemeClr val="accent5"/>
              </a:buClr>
              <a:buSzTx/>
              <a:buFontTx/>
              <a:buNone/>
              <a:tabLst/>
              <a:defRPr sz="1600" baseline="0"/>
            </a:lvl1pPr>
          </a:lstStyle>
          <a:p>
            <a:pPr marL="304784" marR="0" lvl="0" indent="-304784" algn="l" defTabSz="342701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300"/>
              </a:spcAft>
              <a:buClr>
                <a:schemeClr val="accent5"/>
              </a:buClr>
              <a:buSzTx/>
              <a:buFont typeface="+mj-lt"/>
              <a:buNone/>
              <a:tabLst/>
              <a:defRPr/>
            </a:pPr>
            <a:r>
              <a:rPr kumimoji="0" lang="en-US" sz="1333" b="0" i="0" u="none" strike="noStrike" kern="1200" cap="none" spc="0" normalizeH="0" baseline="0" noProof="0" dirty="0" smtClean="0">
                <a:ln>
                  <a:noFill/>
                </a:ln>
                <a:solidFill>
                  <a:srgbClr val="4B4949"/>
                </a:solidFill>
                <a:effectLst/>
                <a:uLnTx/>
                <a:uFillTx/>
                <a:latin typeface="Roboto Regular"/>
                <a:ea typeface="+mn-ea"/>
                <a:cs typeface="Roboto Regular"/>
              </a:rPr>
              <a:t>Title</a:t>
            </a:r>
          </a:p>
          <a:p>
            <a:pPr marL="304784" marR="0" lvl="0" indent="-304784" algn="l" defTabSz="342701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300"/>
              </a:spcAft>
              <a:buClr>
                <a:schemeClr val="accent5"/>
              </a:buClr>
              <a:buSzTx/>
              <a:buFont typeface="+mj-lt"/>
              <a:buNone/>
              <a:tabLst/>
              <a:defRPr/>
            </a:pPr>
            <a:r>
              <a:rPr lang="en-US" sz="1600" dirty="0" smtClean="0">
                <a:solidFill>
                  <a:srgbClr val="208EC4"/>
                </a:solidFill>
              </a:rPr>
              <a:t>Story title</a:t>
            </a:r>
            <a:endParaRPr lang="en-US" sz="1600" dirty="0">
              <a:solidFill>
                <a:srgbClr val="208EC4"/>
              </a:solidFill>
            </a:endParaRPr>
          </a:p>
        </p:txBody>
      </p:sp>
      <p:sp>
        <p:nvSpPr>
          <p:cNvPr id="13" name="Table Placeholder 4"/>
          <p:cNvSpPr>
            <a:spLocks noGrp="1"/>
          </p:cNvSpPr>
          <p:nvPr>
            <p:ph type="tbl" sz="quarter" idx="19"/>
          </p:nvPr>
        </p:nvSpPr>
        <p:spPr>
          <a:xfrm>
            <a:off x="6273771" y="2393713"/>
            <a:ext cx="5193600" cy="1336553"/>
          </a:xfrm>
        </p:spPr>
        <p:txBody>
          <a:bodyPr/>
          <a:lstStyle/>
          <a:p>
            <a:endParaRPr lang="en-US"/>
          </a:p>
        </p:txBody>
      </p:sp>
      <p:sp>
        <p:nvSpPr>
          <p:cNvPr id="5" name="Table Placeholder 4"/>
          <p:cNvSpPr>
            <a:spLocks noGrp="1"/>
          </p:cNvSpPr>
          <p:nvPr>
            <p:ph type="tbl" sz="quarter" idx="18"/>
          </p:nvPr>
        </p:nvSpPr>
        <p:spPr>
          <a:xfrm>
            <a:off x="705513" y="2393713"/>
            <a:ext cx="5193600" cy="1336553"/>
          </a:xfrm>
          <a:ln>
            <a:noFill/>
          </a:ln>
        </p:spPr>
        <p:txBody>
          <a:bodyPr/>
          <a:lstStyle>
            <a:lvl1pPr>
              <a:defRPr>
                <a:ln>
                  <a:noFill/>
                </a:ln>
              </a:defRPr>
            </a:lvl1pPr>
          </a:lstStyle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00" y="720728"/>
            <a:ext cx="10752888" cy="676275"/>
          </a:xfrm>
        </p:spPr>
        <p:txBody>
          <a:bodyPr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defTabSz="1219170"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4" hasCustomPrompt="1"/>
          </p:nvPr>
        </p:nvSpPr>
        <p:spPr>
          <a:xfrm>
            <a:off x="718765" y="1529173"/>
            <a:ext cx="10754123" cy="345257"/>
          </a:xfrm>
        </p:spPr>
        <p:txBody>
          <a:bodyPr lIns="0" tIns="0" rIns="0" bIns="0" anchor="ctr" anchorCtr="0">
            <a:normAutofit/>
          </a:bodyPr>
          <a:lstStyle>
            <a:lvl1pPr marL="257026" marR="0" indent="-257026" algn="l" defTabSz="342701" rtl="0" eaLnBrk="1" fontAlgn="auto" latinLnBrk="0" hangingPunct="1">
              <a:lnSpc>
                <a:spcPts val="1799"/>
              </a:lnSpc>
              <a:spcBef>
                <a:spcPts val="0"/>
              </a:spcBef>
              <a:spcAft>
                <a:spcPts val="300"/>
              </a:spcAft>
              <a:buClr>
                <a:schemeClr val="accent5"/>
              </a:buClr>
              <a:buSzTx/>
              <a:buFont typeface="Arial"/>
              <a:buNone/>
              <a:tabLst/>
              <a:defRPr sz="1893" baseline="0">
                <a:solidFill>
                  <a:srgbClr val="B2B2B2"/>
                </a:solidFill>
                <a:latin typeface="Roboto Regular" charset="0"/>
              </a:defRPr>
            </a:lvl1pPr>
          </a:lstStyle>
          <a:p>
            <a:pPr marL="257026" marR="0" lvl="0" indent="-257026" algn="l" defTabSz="342701" rtl="0" eaLnBrk="1" fontAlgn="auto" latinLnBrk="0" hangingPunct="1">
              <a:lnSpc>
                <a:spcPts val="1799"/>
              </a:lnSpc>
              <a:spcBef>
                <a:spcPts val="0"/>
              </a:spcBef>
              <a:spcAft>
                <a:spcPts val="300"/>
              </a:spcAft>
              <a:buClr>
                <a:schemeClr val="accent5"/>
              </a:buClr>
              <a:buSzTx/>
              <a:buFont typeface="Arial"/>
              <a:buNone/>
              <a:tabLst/>
              <a:defRPr/>
            </a:pPr>
            <a:r>
              <a:rPr lang="en-US" dirty="0" smtClean="0"/>
              <a:t>Click to edit Sub title style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20" hasCustomPrompt="1"/>
          </p:nvPr>
        </p:nvSpPr>
        <p:spPr>
          <a:xfrm>
            <a:off x="718767" y="5441711"/>
            <a:ext cx="10748605" cy="707904"/>
          </a:xfrm>
        </p:spPr>
        <p:txBody>
          <a:bodyPr/>
          <a:lstStyle>
            <a:lvl1pPr marL="257026" marR="0" indent="-257026" algn="l" defTabSz="342701" rtl="0" eaLnBrk="1" fontAlgn="auto" latinLnBrk="0" hangingPunct="1">
              <a:lnSpc>
                <a:spcPts val="1799"/>
              </a:lnSpc>
              <a:spcBef>
                <a:spcPts val="0"/>
              </a:spcBef>
              <a:spcAft>
                <a:spcPts val="300"/>
              </a:spcAft>
              <a:buClr>
                <a:schemeClr val="accent5"/>
              </a:buClr>
              <a:buSzTx/>
              <a:buFont typeface="Arial"/>
              <a:buNone/>
              <a:tabLst/>
              <a:defRPr sz="1600"/>
            </a:lvl1pPr>
          </a:lstStyle>
          <a:p>
            <a:pPr marL="257026" marR="0" lvl="0" indent="-257026" algn="l" defTabSz="342701" rtl="0" eaLnBrk="1" fontAlgn="auto" latinLnBrk="0" hangingPunct="1">
              <a:lnSpc>
                <a:spcPts val="1799"/>
              </a:lnSpc>
              <a:spcBef>
                <a:spcPts val="0"/>
              </a:spcBef>
              <a:spcAft>
                <a:spcPts val="300"/>
              </a:spcAft>
              <a:buClr>
                <a:schemeClr val="accent5"/>
              </a:buClr>
              <a:buSzTx/>
              <a:buFont typeface="Arial"/>
              <a:buNone/>
              <a:tabLst/>
              <a:defRPr/>
            </a:pPr>
            <a:r>
              <a:rPr kumimoji="0" lang="en-US" sz="1333" b="0" i="0" u="none" strike="noStrike" kern="1200" cap="none" spc="0" normalizeH="0" baseline="0" noProof="0" dirty="0" smtClean="0">
                <a:ln>
                  <a:noFill/>
                </a:ln>
                <a:solidFill>
                  <a:srgbClr val="4B4949"/>
                </a:solidFill>
                <a:effectLst/>
                <a:uLnTx/>
                <a:uFillTx/>
                <a:latin typeface="Roboto Regular"/>
                <a:ea typeface="+mn-ea"/>
                <a:cs typeface="Roboto Regular"/>
              </a:rPr>
              <a:t>Title</a:t>
            </a:r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705513" y="2311400"/>
            <a:ext cx="5193600" cy="0"/>
          </a:xfrm>
          <a:prstGeom prst="line">
            <a:avLst/>
          </a:prstGeom>
          <a:ln w="12700">
            <a:solidFill>
              <a:srgbClr val="C1C1C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 userDrawn="1"/>
        </p:nvCxnSpPr>
        <p:spPr>
          <a:xfrm>
            <a:off x="705513" y="3816111"/>
            <a:ext cx="5193600" cy="0"/>
          </a:xfrm>
          <a:prstGeom prst="line">
            <a:avLst/>
          </a:prstGeom>
          <a:ln w="12700">
            <a:solidFill>
              <a:srgbClr val="C1C1C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 userDrawn="1"/>
        </p:nvCxnSpPr>
        <p:spPr>
          <a:xfrm>
            <a:off x="6273771" y="2311400"/>
            <a:ext cx="5193600" cy="0"/>
          </a:xfrm>
          <a:prstGeom prst="line">
            <a:avLst/>
          </a:prstGeom>
          <a:ln w="12700">
            <a:solidFill>
              <a:srgbClr val="C1C1C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 userDrawn="1"/>
        </p:nvCxnSpPr>
        <p:spPr>
          <a:xfrm>
            <a:off x="6273771" y="3816111"/>
            <a:ext cx="5193600" cy="0"/>
          </a:xfrm>
          <a:prstGeom prst="line">
            <a:avLst/>
          </a:prstGeom>
          <a:ln w="12700">
            <a:solidFill>
              <a:srgbClr val="C1C1C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545308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Graphs &amp; Charts (nativ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00" y="720728"/>
            <a:ext cx="10752888" cy="676275"/>
          </a:xfrm>
        </p:spPr>
        <p:txBody>
          <a:bodyPr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defTabSz="1219170"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3"/>
          </p:nvPr>
        </p:nvSpPr>
        <p:spPr>
          <a:xfrm>
            <a:off x="720002" y="2006600"/>
            <a:ext cx="10753569" cy="4131733"/>
          </a:xfrm>
          <a:solidFill>
            <a:schemeClr val="tx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4" hasCustomPrompt="1"/>
          </p:nvPr>
        </p:nvSpPr>
        <p:spPr>
          <a:xfrm>
            <a:off x="718765" y="1529173"/>
            <a:ext cx="10754123" cy="345257"/>
          </a:xfrm>
        </p:spPr>
        <p:txBody>
          <a:bodyPr lIns="0" tIns="0" rIns="0" bIns="0" anchor="ctr" anchorCtr="0">
            <a:normAutofit/>
          </a:bodyPr>
          <a:lstStyle>
            <a:lvl1pPr marL="257026" marR="0" indent="-257026" algn="l" defTabSz="342701" rtl="0" eaLnBrk="1" fontAlgn="auto" latinLnBrk="0" hangingPunct="1">
              <a:lnSpc>
                <a:spcPts val="1799"/>
              </a:lnSpc>
              <a:spcBef>
                <a:spcPts val="0"/>
              </a:spcBef>
              <a:spcAft>
                <a:spcPts val="300"/>
              </a:spcAft>
              <a:buClr>
                <a:schemeClr val="accent5"/>
              </a:buClr>
              <a:buSzTx/>
              <a:buFont typeface="Arial"/>
              <a:buNone/>
              <a:tabLst/>
              <a:defRPr sz="1893" baseline="0">
                <a:solidFill>
                  <a:srgbClr val="B2B2B2"/>
                </a:solidFill>
                <a:latin typeface="Roboto Regular" charset="0"/>
              </a:defRPr>
            </a:lvl1pPr>
          </a:lstStyle>
          <a:p>
            <a:pPr marL="257026" marR="0" lvl="0" indent="-257026" algn="l" defTabSz="342701" rtl="0" eaLnBrk="1" fontAlgn="auto" latinLnBrk="0" hangingPunct="1">
              <a:lnSpc>
                <a:spcPts val="1799"/>
              </a:lnSpc>
              <a:spcBef>
                <a:spcPts val="0"/>
              </a:spcBef>
              <a:spcAft>
                <a:spcPts val="300"/>
              </a:spcAft>
              <a:buClr>
                <a:schemeClr val="accent5"/>
              </a:buClr>
              <a:buSzTx/>
              <a:buFont typeface="Arial"/>
              <a:buNone/>
              <a:tabLst/>
              <a:defRPr/>
            </a:pPr>
            <a:r>
              <a:rPr lang="en-US" dirty="0" smtClean="0"/>
              <a:t>Click to edit Sub title style</a:t>
            </a:r>
          </a:p>
        </p:txBody>
      </p:sp>
    </p:spTree>
    <p:extLst>
      <p:ext uri="{BB962C8B-B14F-4D97-AF65-F5344CB8AC3E}">
        <p14:creationId xmlns:p14="http://schemas.microsoft.com/office/powerpoint/2010/main" val="23327788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en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icture Placeholder 7"/>
          <p:cNvSpPr>
            <a:spLocks noGrp="1"/>
          </p:cNvSpPr>
          <p:nvPr>
            <p:ph type="clipArt" sz="quarter" idx="30" hasCustomPrompt="1"/>
          </p:nvPr>
        </p:nvSpPr>
        <p:spPr>
          <a:xfrm>
            <a:off x="6167385" y="2134371"/>
            <a:ext cx="571200" cy="5712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marL="257026" marR="0" lvl="0" indent="-257026" algn="l" defTabSz="342701" rtl="0" eaLnBrk="1" fontAlgn="auto" latinLnBrk="0" hangingPunct="1">
              <a:lnSpc>
                <a:spcPts val="1799"/>
              </a:lnSpc>
              <a:spcBef>
                <a:spcPts val="0"/>
              </a:spcBef>
              <a:spcAft>
                <a:spcPts val="300"/>
              </a:spcAft>
              <a:buClr>
                <a:schemeClr val="accent5"/>
              </a:buClr>
              <a:buSzTx/>
              <a:buFont typeface="Arial"/>
              <a:buNone/>
              <a:tabLst/>
              <a:defRPr/>
            </a:pPr>
            <a:r>
              <a:rPr lang="en-US" smtClean="0"/>
              <a:t>a5</a:t>
            </a:r>
            <a:endParaRPr lang="en-US" dirty="0" smtClean="0"/>
          </a:p>
        </p:txBody>
      </p:sp>
      <p:sp>
        <p:nvSpPr>
          <p:cNvPr id="42" name="Picture Placeholder 7"/>
          <p:cNvSpPr>
            <a:spLocks noGrp="1"/>
          </p:cNvSpPr>
          <p:nvPr>
            <p:ph type="clipArt" sz="quarter" idx="31" hasCustomPrompt="1"/>
          </p:nvPr>
        </p:nvSpPr>
        <p:spPr>
          <a:xfrm>
            <a:off x="6167385" y="3051828"/>
            <a:ext cx="571200" cy="5712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marL="257026" marR="0" lvl="0" indent="-257026" algn="l" defTabSz="342701" rtl="0" eaLnBrk="1" fontAlgn="auto" latinLnBrk="0" hangingPunct="1">
              <a:lnSpc>
                <a:spcPts val="1799"/>
              </a:lnSpc>
              <a:spcBef>
                <a:spcPts val="0"/>
              </a:spcBef>
              <a:spcAft>
                <a:spcPts val="300"/>
              </a:spcAft>
              <a:buClr>
                <a:schemeClr val="accent5"/>
              </a:buClr>
              <a:buSzTx/>
              <a:buFont typeface="Arial"/>
              <a:buNone/>
              <a:tabLst/>
              <a:defRPr/>
            </a:pPr>
            <a:r>
              <a:rPr lang="en-US" smtClean="0"/>
              <a:t>a6</a:t>
            </a:r>
            <a:endParaRPr lang="en-US" dirty="0" smtClean="0"/>
          </a:p>
        </p:txBody>
      </p:sp>
      <p:sp>
        <p:nvSpPr>
          <p:cNvPr id="43" name="Picture Placeholder 7"/>
          <p:cNvSpPr>
            <a:spLocks noGrp="1"/>
          </p:cNvSpPr>
          <p:nvPr>
            <p:ph type="clipArt" sz="quarter" idx="32" hasCustomPrompt="1"/>
          </p:nvPr>
        </p:nvSpPr>
        <p:spPr>
          <a:xfrm>
            <a:off x="6167385" y="3969285"/>
            <a:ext cx="571200" cy="5712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marL="257026" marR="0" lvl="0" indent="-257026" algn="l" defTabSz="342701" rtl="0" eaLnBrk="1" fontAlgn="auto" latinLnBrk="0" hangingPunct="1">
              <a:lnSpc>
                <a:spcPts val="1799"/>
              </a:lnSpc>
              <a:spcBef>
                <a:spcPts val="0"/>
              </a:spcBef>
              <a:spcAft>
                <a:spcPts val="300"/>
              </a:spcAft>
              <a:buClr>
                <a:schemeClr val="accent5"/>
              </a:buClr>
              <a:buSzTx/>
              <a:buFont typeface="Arial"/>
              <a:buNone/>
              <a:tabLst/>
              <a:defRPr/>
            </a:pPr>
            <a:r>
              <a:rPr lang="en-US" dirty="0" smtClean="0"/>
              <a:t>a7</a:t>
            </a:r>
          </a:p>
        </p:txBody>
      </p:sp>
      <p:sp>
        <p:nvSpPr>
          <p:cNvPr id="44" name="Picture Placeholder 7"/>
          <p:cNvSpPr>
            <a:spLocks noGrp="1"/>
          </p:cNvSpPr>
          <p:nvPr>
            <p:ph type="clipArt" sz="quarter" idx="33" hasCustomPrompt="1"/>
          </p:nvPr>
        </p:nvSpPr>
        <p:spPr>
          <a:xfrm>
            <a:off x="6167385" y="4886743"/>
            <a:ext cx="571200" cy="5712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marL="257026" marR="0" lvl="0" indent="-257026" algn="l" defTabSz="342701" rtl="0" eaLnBrk="1" fontAlgn="auto" latinLnBrk="0" hangingPunct="1">
              <a:lnSpc>
                <a:spcPts val="1799"/>
              </a:lnSpc>
              <a:spcBef>
                <a:spcPts val="0"/>
              </a:spcBef>
              <a:spcAft>
                <a:spcPts val="300"/>
              </a:spcAft>
              <a:buClr>
                <a:schemeClr val="accent5"/>
              </a:buClr>
              <a:buSzTx/>
              <a:buFont typeface="Arial"/>
              <a:buNone/>
              <a:tabLst/>
              <a:defRPr/>
            </a:pPr>
            <a:r>
              <a:rPr lang="en-US" smtClean="0"/>
              <a:t>a8</a:t>
            </a:r>
            <a:endParaRPr lang="en-US" dirty="0" smtClean="0"/>
          </a:p>
        </p:txBody>
      </p:sp>
      <p:sp>
        <p:nvSpPr>
          <p:cNvPr id="53" name="Picture Placeholder 7"/>
          <p:cNvSpPr>
            <a:spLocks noGrp="1"/>
          </p:cNvSpPr>
          <p:nvPr>
            <p:ph type="clipArt" sz="quarter" idx="34" hasCustomPrompt="1"/>
          </p:nvPr>
        </p:nvSpPr>
        <p:spPr>
          <a:xfrm>
            <a:off x="6167385" y="5804200"/>
            <a:ext cx="571200" cy="5712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marL="257026" marR="0" lvl="0" indent="-257026" algn="l" defTabSz="342701" rtl="0" eaLnBrk="1" fontAlgn="auto" latinLnBrk="0" hangingPunct="1">
              <a:lnSpc>
                <a:spcPts val="1799"/>
              </a:lnSpc>
              <a:spcBef>
                <a:spcPts val="0"/>
              </a:spcBef>
              <a:spcAft>
                <a:spcPts val="300"/>
              </a:spcAft>
              <a:buClr>
                <a:schemeClr val="accent5"/>
              </a:buClr>
              <a:buSzTx/>
              <a:buFont typeface="Arial"/>
              <a:buNone/>
              <a:tabLst/>
              <a:defRPr/>
            </a:pPr>
            <a:r>
              <a:rPr lang="en-US" smtClean="0"/>
              <a:t>a9</a:t>
            </a:r>
            <a:endParaRPr lang="en-US" dirty="0" smtClean="0"/>
          </a:p>
        </p:txBody>
      </p:sp>
      <p:sp>
        <p:nvSpPr>
          <p:cNvPr id="32" name="Picture Placeholder 7"/>
          <p:cNvSpPr>
            <a:spLocks noGrp="1"/>
          </p:cNvSpPr>
          <p:nvPr>
            <p:ph type="clipArt" sz="quarter" idx="29" hasCustomPrompt="1"/>
          </p:nvPr>
        </p:nvSpPr>
        <p:spPr>
          <a:xfrm>
            <a:off x="718765" y="5804200"/>
            <a:ext cx="571200" cy="5712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marL="257026" marR="0" lvl="0" indent="-257026" algn="l" defTabSz="342701" rtl="0" eaLnBrk="1" fontAlgn="auto" latinLnBrk="0" hangingPunct="1">
              <a:lnSpc>
                <a:spcPts val="1799"/>
              </a:lnSpc>
              <a:spcBef>
                <a:spcPts val="0"/>
              </a:spcBef>
              <a:spcAft>
                <a:spcPts val="300"/>
              </a:spcAft>
              <a:buClr>
                <a:schemeClr val="accent5"/>
              </a:buClr>
              <a:buSzTx/>
              <a:buFont typeface="Arial"/>
              <a:buNone/>
              <a:tabLst/>
              <a:defRPr/>
            </a:pPr>
            <a:r>
              <a:rPr lang="en-US" dirty="0" smtClean="0"/>
              <a:t>a4</a:t>
            </a:r>
          </a:p>
        </p:txBody>
      </p:sp>
      <p:sp>
        <p:nvSpPr>
          <p:cNvPr id="31" name="Picture Placeholder 7"/>
          <p:cNvSpPr>
            <a:spLocks noGrp="1"/>
          </p:cNvSpPr>
          <p:nvPr>
            <p:ph type="clipArt" sz="quarter" idx="28" hasCustomPrompt="1"/>
          </p:nvPr>
        </p:nvSpPr>
        <p:spPr>
          <a:xfrm>
            <a:off x="718765" y="4886743"/>
            <a:ext cx="571200" cy="5712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marL="257026" marR="0" lvl="0" indent="-257026" algn="l" defTabSz="342701" rtl="0" eaLnBrk="1" fontAlgn="auto" latinLnBrk="0" hangingPunct="1">
              <a:lnSpc>
                <a:spcPts val="1799"/>
              </a:lnSpc>
              <a:spcBef>
                <a:spcPts val="0"/>
              </a:spcBef>
              <a:spcAft>
                <a:spcPts val="300"/>
              </a:spcAft>
              <a:buClr>
                <a:schemeClr val="accent5"/>
              </a:buClr>
              <a:buSzTx/>
              <a:buFont typeface="Arial"/>
              <a:buNone/>
              <a:tabLst/>
              <a:defRPr/>
            </a:pPr>
            <a:r>
              <a:rPr lang="en-US" dirty="0" smtClean="0"/>
              <a:t>a3</a:t>
            </a:r>
          </a:p>
        </p:txBody>
      </p:sp>
      <p:sp>
        <p:nvSpPr>
          <p:cNvPr id="30" name="Picture Placeholder 7"/>
          <p:cNvSpPr>
            <a:spLocks noGrp="1"/>
          </p:cNvSpPr>
          <p:nvPr>
            <p:ph type="clipArt" sz="quarter" idx="27" hasCustomPrompt="1"/>
          </p:nvPr>
        </p:nvSpPr>
        <p:spPr>
          <a:xfrm>
            <a:off x="718765" y="3969285"/>
            <a:ext cx="571200" cy="5712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marL="257026" marR="0" lvl="0" indent="-257026" algn="l" defTabSz="342701" rtl="0" eaLnBrk="1" fontAlgn="auto" latinLnBrk="0" hangingPunct="1">
              <a:lnSpc>
                <a:spcPts val="1799"/>
              </a:lnSpc>
              <a:spcBef>
                <a:spcPts val="0"/>
              </a:spcBef>
              <a:spcAft>
                <a:spcPts val="300"/>
              </a:spcAft>
              <a:buClr>
                <a:schemeClr val="accent5"/>
              </a:buClr>
              <a:buSzTx/>
              <a:buFont typeface="Arial"/>
              <a:buNone/>
              <a:tabLst/>
              <a:defRPr/>
            </a:pPr>
            <a:r>
              <a:rPr lang="en-US" dirty="0" smtClean="0"/>
              <a:t>a2</a:t>
            </a:r>
          </a:p>
        </p:txBody>
      </p:sp>
      <p:sp>
        <p:nvSpPr>
          <p:cNvPr id="29" name="Picture Placeholder 7"/>
          <p:cNvSpPr>
            <a:spLocks noGrp="1"/>
          </p:cNvSpPr>
          <p:nvPr>
            <p:ph type="clipArt" sz="quarter" idx="26" hasCustomPrompt="1"/>
          </p:nvPr>
        </p:nvSpPr>
        <p:spPr>
          <a:xfrm>
            <a:off x="718765" y="3051828"/>
            <a:ext cx="571200" cy="5712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marL="257026" marR="0" lvl="0" indent="-257026" algn="l" defTabSz="342701" rtl="0" eaLnBrk="1" fontAlgn="auto" latinLnBrk="0" hangingPunct="1">
              <a:lnSpc>
                <a:spcPts val="1799"/>
              </a:lnSpc>
              <a:spcBef>
                <a:spcPts val="0"/>
              </a:spcBef>
              <a:spcAft>
                <a:spcPts val="300"/>
              </a:spcAft>
              <a:buClr>
                <a:schemeClr val="accent5"/>
              </a:buClr>
              <a:buSzTx/>
              <a:buFont typeface="Arial"/>
              <a:buNone/>
              <a:tabLst/>
              <a:defRPr/>
            </a:pPr>
            <a:r>
              <a:rPr lang="en-US" dirty="0" smtClean="0"/>
              <a:t>a1</a:t>
            </a:r>
          </a:p>
        </p:txBody>
      </p:sp>
      <p:sp>
        <p:nvSpPr>
          <p:cNvPr id="8" name="Picture Placeholder 7"/>
          <p:cNvSpPr>
            <a:spLocks noGrp="1"/>
          </p:cNvSpPr>
          <p:nvPr>
            <p:ph type="clipArt" sz="quarter" idx="25" hasCustomPrompt="1"/>
          </p:nvPr>
        </p:nvSpPr>
        <p:spPr>
          <a:xfrm>
            <a:off x="718765" y="2134856"/>
            <a:ext cx="571200" cy="5712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marL="257026" marR="0" lvl="0" indent="-257026" algn="l" defTabSz="342701" rtl="0" eaLnBrk="1" fontAlgn="auto" latinLnBrk="0" hangingPunct="1">
              <a:lnSpc>
                <a:spcPts val="1799"/>
              </a:lnSpc>
              <a:spcBef>
                <a:spcPts val="0"/>
              </a:spcBef>
              <a:spcAft>
                <a:spcPts val="300"/>
              </a:spcAft>
              <a:buClr>
                <a:schemeClr val="accent5"/>
              </a:buClr>
              <a:buSzTx/>
              <a:buFont typeface="Arial"/>
              <a:buNone/>
              <a:tabLst/>
              <a:defRPr/>
            </a:pPr>
            <a:r>
              <a:rPr lang="en-US" dirty="0" smtClean="0"/>
              <a:t>a0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1377193" y="2063516"/>
            <a:ext cx="4647075" cy="755885"/>
          </a:xfrm>
        </p:spPr>
        <p:txBody>
          <a:bodyPr/>
          <a:lstStyle>
            <a:lvl1pPr marL="0" indent="0" defTabSz="342709" fontAlgn="ctr">
              <a:lnSpc>
                <a:spcPct val="100000"/>
              </a:lnSpc>
              <a:spcAft>
                <a:spcPts val="0"/>
              </a:spcAft>
              <a:buFontTx/>
              <a:buNone/>
              <a:defRPr sz="1600"/>
            </a:lvl1pPr>
          </a:lstStyle>
          <a:p>
            <a:pPr defTabSz="257038" fontAlgn="ctr">
              <a:defRPr/>
            </a:pPr>
            <a:r>
              <a:rPr lang="en-GB" sz="1067" b="1" dirty="0" smtClean="0">
                <a:solidFill>
                  <a:schemeClr val="dk1"/>
                </a:solidFill>
                <a:latin typeface="Arial" charset="0"/>
                <a:ea typeface="Arial" charset="0"/>
                <a:cs typeface="Arial" charset="0"/>
              </a:rPr>
              <a:t>m0</a:t>
            </a:r>
            <a:endParaRPr lang="en-US" sz="1067" dirty="0" smtClean="0">
              <a:solidFill>
                <a:schemeClr val="dk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00" y="720728"/>
            <a:ext cx="10752888" cy="676275"/>
          </a:xfrm>
        </p:spPr>
        <p:txBody>
          <a:bodyPr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4" hasCustomPrompt="1"/>
          </p:nvPr>
        </p:nvSpPr>
        <p:spPr>
          <a:xfrm>
            <a:off x="718765" y="1529173"/>
            <a:ext cx="10754123" cy="345257"/>
          </a:xfrm>
        </p:spPr>
        <p:txBody>
          <a:bodyPr lIns="0" tIns="0" rIns="0" bIns="0" anchor="ctr" anchorCtr="0">
            <a:normAutofit/>
          </a:bodyPr>
          <a:lstStyle>
            <a:lvl1pPr marL="257026" marR="0" indent="-257026" algn="l" defTabSz="342701" rtl="0" eaLnBrk="1" fontAlgn="auto" latinLnBrk="0" hangingPunct="1">
              <a:lnSpc>
                <a:spcPts val="1799"/>
              </a:lnSpc>
              <a:spcBef>
                <a:spcPts val="0"/>
              </a:spcBef>
              <a:spcAft>
                <a:spcPts val="300"/>
              </a:spcAft>
              <a:buClr>
                <a:schemeClr val="accent5"/>
              </a:buClr>
              <a:buSzTx/>
              <a:buFont typeface="Arial"/>
              <a:buNone/>
              <a:tabLst/>
              <a:defRPr sz="1893" baseline="0">
                <a:solidFill>
                  <a:srgbClr val="B2B2B2"/>
                </a:solidFill>
                <a:latin typeface="Roboto Regular" charset="0"/>
              </a:defRPr>
            </a:lvl1pPr>
          </a:lstStyle>
          <a:p>
            <a:pPr marL="257026" marR="0" lvl="0" indent="-257026" algn="l" defTabSz="342701" rtl="0" eaLnBrk="1" fontAlgn="auto" latinLnBrk="0" hangingPunct="1">
              <a:lnSpc>
                <a:spcPts val="1799"/>
              </a:lnSpc>
              <a:spcBef>
                <a:spcPts val="0"/>
              </a:spcBef>
              <a:spcAft>
                <a:spcPts val="300"/>
              </a:spcAft>
              <a:buClr>
                <a:schemeClr val="accent5"/>
              </a:buClr>
              <a:buSzTx/>
              <a:buFont typeface="Arial"/>
              <a:buNone/>
              <a:tabLst/>
              <a:defRPr/>
            </a:pPr>
            <a:r>
              <a:rPr lang="en-US" dirty="0" smtClean="0"/>
              <a:t>Click to edit Sub title style</a:t>
            </a:r>
          </a:p>
        </p:txBody>
      </p:sp>
      <p:sp>
        <p:nvSpPr>
          <p:cNvPr id="34" name="Text Placeholder 4"/>
          <p:cNvSpPr>
            <a:spLocks noGrp="1"/>
          </p:cNvSpPr>
          <p:nvPr>
            <p:ph type="body" sz="quarter" idx="16" hasCustomPrompt="1"/>
          </p:nvPr>
        </p:nvSpPr>
        <p:spPr>
          <a:xfrm>
            <a:off x="1377193" y="2980972"/>
            <a:ext cx="4647075" cy="755885"/>
          </a:xfrm>
        </p:spPr>
        <p:txBody>
          <a:bodyPr/>
          <a:lstStyle>
            <a:lvl1pPr marL="0" indent="0" defTabSz="342709" fontAlgn="ctr">
              <a:lnSpc>
                <a:spcPct val="100000"/>
              </a:lnSpc>
              <a:spcAft>
                <a:spcPts val="0"/>
              </a:spcAft>
              <a:buFontTx/>
              <a:buNone/>
              <a:defRPr sz="1600"/>
            </a:lvl1pPr>
          </a:lstStyle>
          <a:p>
            <a:pPr defTabSz="257038" fontAlgn="ctr">
              <a:defRPr/>
            </a:pPr>
            <a:r>
              <a:rPr lang="en-GB" sz="1067" b="1" dirty="0" smtClean="0">
                <a:solidFill>
                  <a:schemeClr val="dk1"/>
                </a:solidFill>
                <a:latin typeface="Arial" charset="0"/>
                <a:ea typeface="Arial" charset="0"/>
                <a:cs typeface="Arial" charset="0"/>
              </a:rPr>
              <a:t>m1</a:t>
            </a:r>
            <a:endParaRPr lang="en-US" sz="1067" dirty="0" smtClean="0">
              <a:solidFill>
                <a:schemeClr val="dk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6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1377193" y="3898431"/>
            <a:ext cx="4647075" cy="755885"/>
          </a:xfrm>
        </p:spPr>
        <p:txBody>
          <a:bodyPr/>
          <a:lstStyle>
            <a:lvl1pPr marL="0" indent="0" defTabSz="342709" fontAlgn="ctr">
              <a:lnSpc>
                <a:spcPct val="100000"/>
              </a:lnSpc>
              <a:spcAft>
                <a:spcPts val="0"/>
              </a:spcAft>
              <a:buFontTx/>
              <a:buNone/>
              <a:defRPr sz="1600"/>
            </a:lvl1pPr>
          </a:lstStyle>
          <a:p>
            <a:pPr defTabSz="257038" fontAlgn="ctr">
              <a:defRPr/>
            </a:pPr>
            <a:r>
              <a:rPr lang="en-GB" sz="1067" b="1" dirty="0" smtClean="0">
                <a:solidFill>
                  <a:schemeClr val="dk1"/>
                </a:solidFill>
                <a:latin typeface="Arial" charset="0"/>
                <a:ea typeface="Arial" charset="0"/>
                <a:cs typeface="Arial" charset="0"/>
              </a:rPr>
              <a:t>m2</a:t>
            </a:r>
            <a:endParaRPr lang="en-US" sz="1067" dirty="0" smtClean="0">
              <a:solidFill>
                <a:schemeClr val="dk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8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1377193" y="4815888"/>
            <a:ext cx="4647075" cy="755885"/>
          </a:xfrm>
        </p:spPr>
        <p:txBody>
          <a:bodyPr/>
          <a:lstStyle>
            <a:lvl1pPr marL="0" indent="0" defTabSz="342709" fontAlgn="ctr">
              <a:lnSpc>
                <a:spcPct val="100000"/>
              </a:lnSpc>
              <a:spcAft>
                <a:spcPts val="0"/>
              </a:spcAft>
              <a:buFontTx/>
              <a:buNone/>
              <a:defRPr sz="1600"/>
            </a:lvl1pPr>
          </a:lstStyle>
          <a:p>
            <a:pPr defTabSz="257038" fontAlgn="ctr">
              <a:defRPr/>
            </a:pPr>
            <a:r>
              <a:rPr lang="en-GB" sz="1067" b="1" dirty="0" smtClean="0">
                <a:solidFill>
                  <a:schemeClr val="dk1"/>
                </a:solidFill>
                <a:latin typeface="Arial" charset="0"/>
                <a:ea typeface="Arial" charset="0"/>
                <a:cs typeface="Arial" charset="0"/>
              </a:rPr>
              <a:t>m3</a:t>
            </a:r>
            <a:endParaRPr lang="en-US" sz="1067" dirty="0" smtClean="0">
              <a:solidFill>
                <a:schemeClr val="dk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0" name="Text Placeholder 4"/>
          <p:cNvSpPr>
            <a:spLocks noGrp="1"/>
          </p:cNvSpPr>
          <p:nvPr>
            <p:ph type="body" sz="quarter" idx="19" hasCustomPrompt="1"/>
          </p:nvPr>
        </p:nvSpPr>
        <p:spPr>
          <a:xfrm>
            <a:off x="1377193" y="5733344"/>
            <a:ext cx="4647075" cy="755885"/>
          </a:xfrm>
        </p:spPr>
        <p:txBody>
          <a:bodyPr/>
          <a:lstStyle>
            <a:lvl1pPr marL="0" indent="0" defTabSz="342709" fontAlgn="ctr">
              <a:lnSpc>
                <a:spcPct val="100000"/>
              </a:lnSpc>
              <a:spcAft>
                <a:spcPts val="0"/>
              </a:spcAft>
              <a:buFontTx/>
              <a:buNone/>
              <a:defRPr sz="1600"/>
            </a:lvl1pPr>
          </a:lstStyle>
          <a:p>
            <a:pPr defTabSz="257038" fontAlgn="ctr">
              <a:defRPr/>
            </a:pPr>
            <a:r>
              <a:rPr lang="en-GB" sz="1067" b="1" dirty="0" smtClean="0">
                <a:solidFill>
                  <a:schemeClr val="dk1"/>
                </a:solidFill>
                <a:latin typeface="Arial" charset="0"/>
                <a:ea typeface="Arial" charset="0"/>
                <a:cs typeface="Arial" charset="0"/>
              </a:rPr>
              <a:t>m4</a:t>
            </a:r>
            <a:endParaRPr lang="en-US" sz="1067" dirty="0" smtClean="0">
              <a:solidFill>
                <a:schemeClr val="dk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6" name="Text Placeholder 4"/>
          <p:cNvSpPr>
            <a:spLocks noGrp="1"/>
          </p:cNvSpPr>
          <p:nvPr>
            <p:ph type="body" sz="quarter" idx="20" hasCustomPrompt="1"/>
          </p:nvPr>
        </p:nvSpPr>
        <p:spPr>
          <a:xfrm>
            <a:off x="6825813" y="2063516"/>
            <a:ext cx="4647075" cy="755885"/>
          </a:xfrm>
        </p:spPr>
        <p:txBody>
          <a:bodyPr/>
          <a:lstStyle>
            <a:lvl1pPr marL="0" indent="0" defTabSz="342709" fontAlgn="ctr">
              <a:lnSpc>
                <a:spcPct val="100000"/>
              </a:lnSpc>
              <a:spcAft>
                <a:spcPts val="0"/>
              </a:spcAft>
              <a:buFontTx/>
              <a:buNone/>
              <a:defRPr sz="1600"/>
            </a:lvl1pPr>
          </a:lstStyle>
          <a:p>
            <a:pPr defTabSz="257038" fontAlgn="ctr">
              <a:defRPr/>
            </a:pPr>
            <a:r>
              <a:rPr lang="en-GB" sz="1067" b="1" dirty="0" smtClean="0">
                <a:solidFill>
                  <a:schemeClr val="dk1"/>
                </a:solidFill>
                <a:latin typeface="Arial" charset="0"/>
                <a:ea typeface="Arial" charset="0"/>
                <a:cs typeface="Arial" charset="0"/>
              </a:rPr>
              <a:t>m5</a:t>
            </a:r>
            <a:endParaRPr lang="en-US" sz="1067" dirty="0" smtClean="0">
              <a:solidFill>
                <a:schemeClr val="dk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8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6825813" y="2980972"/>
            <a:ext cx="4647075" cy="755885"/>
          </a:xfrm>
        </p:spPr>
        <p:txBody>
          <a:bodyPr/>
          <a:lstStyle>
            <a:lvl1pPr marL="0" indent="0" defTabSz="342709" fontAlgn="ctr">
              <a:lnSpc>
                <a:spcPct val="100000"/>
              </a:lnSpc>
              <a:spcAft>
                <a:spcPts val="0"/>
              </a:spcAft>
              <a:buFontTx/>
              <a:buNone/>
              <a:defRPr sz="1600"/>
            </a:lvl1pPr>
          </a:lstStyle>
          <a:p>
            <a:pPr defTabSz="257038" fontAlgn="ctr">
              <a:defRPr/>
            </a:pPr>
            <a:r>
              <a:rPr lang="en-GB" sz="1067" b="1" dirty="0" smtClean="0">
                <a:solidFill>
                  <a:schemeClr val="dk1"/>
                </a:solidFill>
                <a:latin typeface="Arial" charset="0"/>
                <a:ea typeface="Arial" charset="0"/>
                <a:cs typeface="Arial" charset="0"/>
              </a:rPr>
              <a:t>m6</a:t>
            </a:r>
            <a:endParaRPr lang="en-US" sz="1067" dirty="0" smtClean="0">
              <a:solidFill>
                <a:schemeClr val="dk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0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6825813" y="3898431"/>
            <a:ext cx="4647075" cy="755885"/>
          </a:xfrm>
        </p:spPr>
        <p:txBody>
          <a:bodyPr/>
          <a:lstStyle>
            <a:lvl1pPr marL="0" indent="0" defTabSz="342709" fontAlgn="ctr">
              <a:lnSpc>
                <a:spcPct val="100000"/>
              </a:lnSpc>
              <a:spcAft>
                <a:spcPts val="0"/>
              </a:spcAft>
              <a:buFontTx/>
              <a:buNone/>
              <a:defRPr sz="1600"/>
            </a:lvl1pPr>
          </a:lstStyle>
          <a:p>
            <a:pPr defTabSz="257038" fontAlgn="ctr">
              <a:defRPr/>
            </a:pPr>
            <a:r>
              <a:rPr lang="en-GB" sz="1067" b="1" dirty="0" smtClean="0">
                <a:solidFill>
                  <a:schemeClr val="dk1"/>
                </a:solidFill>
                <a:latin typeface="Arial" charset="0"/>
                <a:ea typeface="Arial" charset="0"/>
                <a:cs typeface="Arial" charset="0"/>
              </a:rPr>
              <a:t>m7</a:t>
            </a:r>
            <a:endParaRPr lang="en-US" sz="1067" dirty="0" smtClean="0">
              <a:solidFill>
                <a:schemeClr val="dk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2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6825813" y="4815888"/>
            <a:ext cx="4647075" cy="755885"/>
          </a:xfrm>
        </p:spPr>
        <p:txBody>
          <a:bodyPr/>
          <a:lstStyle>
            <a:lvl1pPr marL="0" indent="0" defTabSz="342709" fontAlgn="ctr">
              <a:lnSpc>
                <a:spcPct val="100000"/>
              </a:lnSpc>
              <a:spcAft>
                <a:spcPts val="0"/>
              </a:spcAft>
              <a:buFontTx/>
              <a:buNone/>
              <a:defRPr sz="1600"/>
            </a:lvl1pPr>
          </a:lstStyle>
          <a:p>
            <a:pPr defTabSz="257038" fontAlgn="ctr">
              <a:defRPr/>
            </a:pPr>
            <a:r>
              <a:rPr lang="en-GB" sz="1067" b="1" dirty="0" smtClean="0">
                <a:solidFill>
                  <a:schemeClr val="dk1"/>
                </a:solidFill>
                <a:latin typeface="Arial" charset="0"/>
                <a:ea typeface="Arial" charset="0"/>
                <a:cs typeface="Arial" charset="0"/>
              </a:rPr>
              <a:t>m8</a:t>
            </a:r>
            <a:endParaRPr lang="en-US" sz="1067" dirty="0" smtClean="0">
              <a:solidFill>
                <a:schemeClr val="dk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6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6825813" y="5733344"/>
            <a:ext cx="4647075" cy="755885"/>
          </a:xfrm>
        </p:spPr>
        <p:txBody>
          <a:bodyPr/>
          <a:lstStyle>
            <a:lvl1pPr marL="0" indent="0" defTabSz="342709" fontAlgn="ctr">
              <a:lnSpc>
                <a:spcPct val="100000"/>
              </a:lnSpc>
              <a:spcAft>
                <a:spcPts val="0"/>
              </a:spcAft>
              <a:buFontTx/>
              <a:buNone/>
              <a:defRPr sz="1600"/>
            </a:lvl1pPr>
          </a:lstStyle>
          <a:p>
            <a:pPr defTabSz="257038" fontAlgn="ctr">
              <a:defRPr/>
            </a:pPr>
            <a:r>
              <a:rPr lang="en-GB" sz="1067" b="1" dirty="0" smtClean="0">
                <a:solidFill>
                  <a:schemeClr val="dk1"/>
                </a:solidFill>
                <a:latin typeface="Arial" charset="0"/>
                <a:ea typeface="Arial" charset="0"/>
                <a:cs typeface="Arial" charset="0"/>
              </a:rPr>
              <a:t>m9</a:t>
            </a:r>
            <a:endParaRPr lang="en-US" sz="1067" dirty="0" smtClean="0">
              <a:solidFill>
                <a:schemeClr val="dk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6235891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219170"/>
            <a:fld id="{69C52C90-8C2B-4482-8021-CF559E512828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 defTabSz="1219170"/>
              <a:t>20/04/2018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219170"/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/>
            <a:fld id="{D75F348D-3FB0-410E-97D3-E8E148C4E98F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 defTabSz="1219170"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799804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219170"/>
            <a:fld id="{69C52C90-8C2B-4482-8021-CF559E512828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 defTabSz="1219170"/>
              <a:t>20/04/2018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219170"/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/>
            <a:fld id="{D75F348D-3FB0-410E-97D3-E8E148C4E98F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 defTabSz="1219170"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502192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219170"/>
            <a:fld id="{69C52C90-8C2B-4482-8021-CF559E512828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 defTabSz="1219170"/>
              <a:t>20/04/2018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219170"/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/>
            <a:fld id="{D75F348D-3FB0-410E-97D3-E8E148C4E98F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 defTabSz="1219170"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095547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219170"/>
            <a:fld id="{69C52C90-8C2B-4482-8021-CF559E512828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 defTabSz="1219170"/>
              <a:t>20/04/2018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219170"/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/>
            <a:fld id="{D75F348D-3FB0-410E-97D3-E8E148C4E98F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 defTabSz="1219170"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912514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219170"/>
            <a:fld id="{69C52C90-8C2B-4482-8021-CF559E512828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 defTabSz="1219170"/>
              <a:t>20/04/2018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219170"/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/>
            <a:fld id="{D75F348D-3FB0-410E-97D3-E8E148C4E98F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 defTabSz="1219170"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515002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219170"/>
            <a:fld id="{69C52C90-8C2B-4482-8021-CF559E512828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 defTabSz="1219170"/>
              <a:t>20/04/2018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219170"/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/>
            <a:fld id="{D75F348D-3FB0-410E-97D3-E8E148C4E98F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 defTabSz="1219170"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892128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219170"/>
            <a:fld id="{69C52C90-8C2B-4482-8021-CF559E512828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 defTabSz="1219170"/>
              <a:t>20/04/2018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219170"/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/>
            <a:fld id="{D75F348D-3FB0-410E-97D3-E8E148C4E98F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 defTabSz="1219170"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787911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219170"/>
            <a:fld id="{69C52C90-8C2B-4482-8021-CF559E512828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 defTabSz="1219170"/>
              <a:t>20/04/2018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219170"/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/>
            <a:fld id="{D75F348D-3FB0-410E-97D3-E8E148C4E98F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 defTabSz="1219170"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682317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219170"/>
            <a:fld id="{69C52C90-8C2B-4482-8021-CF559E512828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 defTabSz="1219170"/>
              <a:t>20/04/2018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219170"/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/>
            <a:fld id="{D75F348D-3FB0-410E-97D3-E8E148C4E98F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 defTabSz="1219170"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05262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219170"/>
            <a:fld id="{69C52C90-8C2B-4482-8021-CF559E512828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 defTabSz="1219170"/>
              <a:t>20/04/2018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219170"/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/>
            <a:fld id="{D75F348D-3FB0-410E-97D3-E8E148C4E98F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 defTabSz="1219170"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634334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6"/>
            <a:ext cx="2628900" cy="581183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6"/>
            <a:ext cx="7734300" cy="581183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219170"/>
            <a:fld id="{69C52C90-8C2B-4482-8021-CF559E512828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 defTabSz="1219170"/>
              <a:t>20/04/2018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219170"/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/>
            <a:fld id="{D75F348D-3FB0-410E-97D3-E8E148C4E98F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 defTabSz="1219170"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275635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Key Insig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3"/>
          <p:cNvSpPr>
            <a:spLocks noGrp="1"/>
          </p:cNvSpPr>
          <p:nvPr>
            <p:ph sz="quarter" idx="16" hasCustomPrompt="1"/>
          </p:nvPr>
        </p:nvSpPr>
        <p:spPr>
          <a:xfrm>
            <a:off x="718767" y="4019311"/>
            <a:ext cx="10748605" cy="1336552"/>
          </a:xfrm>
        </p:spPr>
        <p:txBody>
          <a:bodyPr wrap="square" numCol="1">
            <a:noAutofit/>
          </a:bodyPr>
          <a:lstStyle>
            <a:lvl1pPr marL="0" marR="0" indent="0" algn="l" defTabSz="342701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300"/>
              </a:spcAft>
              <a:buClr>
                <a:schemeClr val="accent5"/>
              </a:buClr>
              <a:buSzTx/>
              <a:buFontTx/>
              <a:buNone/>
              <a:tabLst/>
              <a:defRPr sz="1600" baseline="0"/>
            </a:lvl1pPr>
          </a:lstStyle>
          <a:p>
            <a:pPr marL="304784" marR="0" lvl="0" indent="-304784" algn="l" defTabSz="342701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300"/>
              </a:spcAft>
              <a:buClr>
                <a:schemeClr val="accent5"/>
              </a:buClr>
              <a:buSzTx/>
              <a:buFont typeface="+mj-lt"/>
              <a:buNone/>
              <a:tabLst/>
              <a:defRPr/>
            </a:pPr>
            <a:r>
              <a:rPr kumimoji="0" lang="en-US" sz="1333" b="0" i="0" u="none" strike="noStrike" kern="1200" cap="none" spc="0" normalizeH="0" baseline="0" noProof="0" dirty="0" smtClean="0">
                <a:ln>
                  <a:noFill/>
                </a:ln>
                <a:solidFill>
                  <a:srgbClr val="4B4949"/>
                </a:solidFill>
                <a:effectLst/>
                <a:uLnTx/>
                <a:uFillTx/>
                <a:latin typeface="Roboto Regular"/>
                <a:ea typeface="+mn-ea"/>
                <a:cs typeface="Roboto Regular"/>
              </a:rPr>
              <a:t>Title</a:t>
            </a:r>
          </a:p>
          <a:p>
            <a:pPr marL="304784" marR="0" lvl="0" indent="-304784" algn="l" defTabSz="342701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300"/>
              </a:spcAft>
              <a:buClr>
                <a:schemeClr val="accent5"/>
              </a:buClr>
              <a:buSzTx/>
              <a:buFont typeface="+mj-lt"/>
              <a:buNone/>
              <a:tabLst/>
              <a:defRPr/>
            </a:pPr>
            <a:r>
              <a:rPr lang="en-US" sz="1600" dirty="0" smtClean="0">
                <a:solidFill>
                  <a:srgbClr val="208EC4"/>
                </a:solidFill>
              </a:rPr>
              <a:t>Story title</a:t>
            </a:r>
            <a:endParaRPr lang="en-US" sz="1600" dirty="0">
              <a:solidFill>
                <a:srgbClr val="208EC4"/>
              </a:solidFill>
            </a:endParaRPr>
          </a:p>
        </p:txBody>
      </p:sp>
      <p:sp>
        <p:nvSpPr>
          <p:cNvPr id="13" name="Table Placeholder 4"/>
          <p:cNvSpPr>
            <a:spLocks noGrp="1"/>
          </p:cNvSpPr>
          <p:nvPr>
            <p:ph type="tbl" sz="quarter" idx="19"/>
          </p:nvPr>
        </p:nvSpPr>
        <p:spPr>
          <a:xfrm>
            <a:off x="6273771" y="2393713"/>
            <a:ext cx="5193600" cy="1336553"/>
          </a:xfrm>
        </p:spPr>
        <p:txBody>
          <a:bodyPr/>
          <a:lstStyle/>
          <a:p>
            <a:endParaRPr lang="en-US"/>
          </a:p>
        </p:txBody>
      </p:sp>
      <p:sp>
        <p:nvSpPr>
          <p:cNvPr id="5" name="Table Placeholder 4"/>
          <p:cNvSpPr>
            <a:spLocks noGrp="1"/>
          </p:cNvSpPr>
          <p:nvPr>
            <p:ph type="tbl" sz="quarter" idx="18"/>
          </p:nvPr>
        </p:nvSpPr>
        <p:spPr>
          <a:xfrm>
            <a:off x="705513" y="2393713"/>
            <a:ext cx="5193600" cy="1336553"/>
          </a:xfrm>
          <a:ln>
            <a:noFill/>
          </a:ln>
        </p:spPr>
        <p:txBody>
          <a:bodyPr/>
          <a:lstStyle>
            <a:lvl1pPr>
              <a:defRPr>
                <a:ln>
                  <a:noFill/>
                </a:ln>
              </a:defRPr>
            </a:lvl1pPr>
          </a:lstStyle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00" y="720728"/>
            <a:ext cx="10752888" cy="676275"/>
          </a:xfrm>
        </p:spPr>
        <p:txBody>
          <a:bodyPr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defTabSz="1219170"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4" hasCustomPrompt="1"/>
          </p:nvPr>
        </p:nvSpPr>
        <p:spPr>
          <a:xfrm>
            <a:off x="718765" y="1529173"/>
            <a:ext cx="10754123" cy="345257"/>
          </a:xfrm>
        </p:spPr>
        <p:txBody>
          <a:bodyPr lIns="0" tIns="0" rIns="0" bIns="0" anchor="ctr" anchorCtr="0">
            <a:normAutofit/>
          </a:bodyPr>
          <a:lstStyle>
            <a:lvl1pPr marL="257026" marR="0" indent="-257026" algn="l" defTabSz="342701" rtl="0" eaLnBrk="1" fontAlgn="auto" latinLnBrk="0" hangingPunct="1">
              <a:lnSpc>
                <a:spcPts val="1799"/>
              </a:lnSpc>
              <a:spcBef>
                <a:spcPts val="0"/>
              </a:spcBef>
              <a:spcAft>
                <a:spcPts val="300"/>
              </a:spcAft>
              <a:buClr>
                <a:schemeClr val="accent5"/>
              </a:buClr>
              <a:buSzTx/>
              <a:buFont typeface="Arial"/>
              <a:buNone/>
              <a:tabLst/>
              <a:defRPr sz="1893" baseline="0">
                <a:solidFill>
                  <a:srgbClr val="B2B2B2"/>
                </a:solidFill>
                <a:latin typeface="Roboto Regular" charset="0"/>
              </a:defRPr>
            </a:lvl1pPr>
          </a:lstStyle>
          <a:p>
            <a:pPr marL="257026" marR="0" lvl="0" indent="-257026" algn="l" defTabSz="342701" rtl="0" eaLnBrk="1" fontAlgn="auto" latinLnBrk="0" hangingPunct="1">
              <a:lnSpc>
                <a:spcPts val="1799"/>
              </a:lnSpc>
              <a:spcBef>
                <a:spcPts val="0"/>
              </a:spcBef>
              <a:spcAft>
                <a:spcPts val="300"/>
              </a:spcAft>
              <a:buClr>
                <a:schemeClr val="accent5"/>
              </a:buClr>
              <a:buSzTx/>
              <a:buFont typeface="Arial"/>
              <a:buNone/>
              <a:tabLst/>
              <a:defRPr/>
            </a:pPr>
            <a:r>
              <a:rPr lang="en-US" dirty="0" smtClean="0"/>
              <a:t>Click to edit Sub title style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20" hasCustomPrompt="1"/>
          </p:nvPr>
        </p:nvSpPr>
        <p:spPr>
          <a:xfrm>
            <a:off x="718767" y="5441711"/>
            <a:ext cx="10748605" cy="707904"/>
          </a:xfrm>
        </p:spPr>
        <p:txBody>
          <a:bodyPr/>
          <a:lstStyle>
            <a:lvl1pPr marL="257026" marR="0" indent="-257026" algn="l" defTabSz="342701" rtl="0" eaLnBrk="1" fontAlgn="auto" latinLnBrk="0" hangingPunct="1">
              <a:lnSpc>
                <a:spcPts val="1799"/>
              </a:lnSpc>
              <a:spcBef>
                <a:spcPts val="0"/>
              </a:spcBef>
              <a:spcAft>
                <a:spcPts val="300"/>
              </a:spcAft>
              <a:buClr>
                <a:schemeClr val="accent5"/>
              </a:buClr>
              <a:buSzTx/>
              <a:buFont typeface="Arial"/>
              <a:buNone/>
              <a:tabLst/>
              <a:defRPr sz="1600"/>
            </a:lvl1pPr>
          </a:lstStyle>
          <a:p>
            <a:pPr marL="257026" marR="0" lvl="0" indent="-257026" algn="l" defTabSz="342701" rtl="0" eaLnBrk="1" fontAlgn="auto" latinLnBrk="0" hangingPunct="1">
              <a:lnSpc>
                <a:spcPts val="1799"/>
              </a:lnSpc>
              <a:spcBef>
                <a:spcPts val="0"/>
              </a:spcBef>
              <a:spcAft>
                <a:spcPts val="300"/>
              </a:spcAft>
              <a:buClr>
                <a:schemeClr val="accent5"/>
              </a:buClr>
              <a:buSzTx/>
              <a:buFont typeface="Arial"/>
              <a:buNone/>
              <a:tabLst/>
              <a:defRPr/>
            </a:pPr>
            <a:r>
              <a:rPr kumimoji="0" lang="en-US" sz="1333" b="0" i="0" u="none" strike="noStrike" kern="1200" cap="none" spc="0" normalizeH="0" baseline="0" noProof="0" dirty="0" smtClean="0">
                <a:ln>
                  <a:noFill/>
                </a:ln>
                <a:solidFill>
                  <a:srgbClr val="4B4949"/>
                </a:solidFill>
                <a:effectLst/>
                <a:uLnTx/>
                <a:uFillTx/>
                <a:latin typeface="Roboto Regular"/>
                <a:ea typeface="+mn-ea"/>
                <a:cs typeface="Roboto Regular"/>
              </a:rPr>
              <a:t>Title</a:t>
            </a:r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705513" y="2311400"/>
            <a:ext cx="5193600" cy="0"/>
          </a:xfrm>
          <a:prstGeom prst="line">
            <a:avLst/>
          </a:prstGeom>
          <a:ln w="12700">
            <a:solidFill>
              <a:srgbClr val="C1C1C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 userDrawn="1"/>
        </p:nvCxnSpPr>
        <p:spPr>
          <a:xfrm>
            <a:off x="705513" y="3816111"/>
            <a:ext cx="5193600" cy="0"/>
          </a:xfrm>
          <a:prstGeom prst="line">
            <a:avLst/>
          </a:prstGeom>
          <a:ln w="12700">
            <a:solidFill>
              <a:srgbClr val="C1C1C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 userDrawn="1"/>
        </p:nvCxnSpPr>
        <p:spPr>
          <a:xfrm>
            <a:off x="6273771" y="2311400"/>
            <a:ext cx="5193600" cy="0"/>
          </a:xfrm>
          <a:prstGeom prst="line">
            <a:avLst/>
          </a:prstGeom>
          <a:ln w="12700">
            <a:solidFill>
              <a:srgbClr val="C1C1C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 userDrawn="1"/>
        </p:nvCxnSpPr>
        <p:spPr>
          <a:xfrm>
            <a:off x="6273771" y="3816111"/>
            <a:ext cx="5193600" cy="0"/>
          </a:xfrm>
          <a:prstGeom prst="line">
            <a:avLst/>
          </a:prstGeom>
          <a:ln w="12700">
            <a:solidFill>
              <a:srgbClr val="C1C1C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281588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Graphs &amp; Charts (nativ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00" y="720728"/>
            <a:ext cx="10752888" cy="676275"/>
          </a:xfrm>
        </p:spPr>
        <p:txBody>
          <a:bodyPr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defTabSz="1219170"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3"/>
          </p:nvPr>
        </p:nvSpPr>
        <p:spPr>
          <a:xfrm>
            <a:off x="720002" y="2006600"/>
            <a:ext cx="10753569" cy="4131733"/>
          </a:xfrm>
          <a:solidFill>
            <a:schemeClr val="tx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4" hasCustomPrompt="1"/>
          </p:nvPr>
        </p:nvSpPr>
        <p:spPr>
          <a:xfrm>
            <a:off x="718765" y="1529173"/>
            <a:ext cx="10754123" cy="345257"/>
          </a:xfrm>
        </p:spPr>
        <p:txBody>
          <a:bodyPr lIns="0" tIns="0" rIns="0" bIns="0" anchor="ctr" anchorCtr="0">
            <a:normAutofit/>
          </a:bodyPr>
          <a:lstStyle>
            <a:lvl1pPr marL="257026" marR="0" indent="-257026" algn="l" defTabSz="342701" rtl="0" eaLnBrk="1" fontAlgn="auto" latinLnBrk="0" hangingPunct="1">
              <a:lnSpc>
                <a:spcPts val="1799"/>
              </a:lnSpc>
              <a:spcBef>
                <a:spcPts val="0"/>
              </a:spcBef>
              <a:spcAft>
                <a:spcPts val="300"/>
              </a:spcAft>
              <a:buClr>
                <a:schemeClr val="accent5"/>
              </a:buClr>
              <a:buSzTx/>
              <a:buFont typeface="Arial"/>
              <a:buNone/>
              <a:tabLst/>
              <a:defRPr sz="1893" baseline="0">
                <a:solidFill>
                  <a:srgbClr val="B2B2B2"/>
                </a:solidFill>
                <a:latin typeface="Roboto Regular" charset="0"/>
              </a:defRPr>
            </a:lvl1pPr>
          </a:lstStyle>
          <a:p>
            <a:pPr marL="257026" marR="0" lvl="0" indent="-257026" algn="l" defTabSz="342701" rtl="0" eaLnBrk="1" fontAlgn="auto" latinLnBrk="0" hangingPunct="1">
              <a:lnSpc>
                <a:spcPts val="1799"/>
              </a:lnSpc>
              <a:spcBef>
                <a:spcPts val="0"/>
              </a:spcBef>
              <a:spcAft>
                <a:spcPts val="300"/>
              </a:spcAft>
              <a:buClr>
                <a:schemeClr val="accent5"/>
              </a:buClr>
              <a:buSzTx/>
              <a:buFont typeface="Arial"/>
              <a:buNone/>
              <a:tabLst/>
              <a:defRPr/>
            </a:pPr>
            <a:r>
              <a:rPr lang="en-US" dirty="0" smtClean="0"/>
              <a:t>Click to edit Sub title style</a:t>
            </a:r>
          </a:p>
        </p:txBody>
      </p:sp>
    </p:spTree>
    <p:extLst>
      <p:ext uri="{BB962C8B-B14F-4D97-AF65-F5344CB8AC3E}">
        <p14:creationId xmlns:p14="http://schemas.microsoft.com/office/powerpoint/2010/main" val="6868302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en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icture Placeholder 7"/>
          <p:cNvSpPr>
            <a:spLocks noGrp="1"/>
          </p:cNvSpPr>
          <p:nvPr>
            <p:ph type="clipArt" sz="quarter" idx="30" hasCustomPrompt="1"/>
          </p:nvPr>
        </p:nvSpPr>
        <p:spPr>
          <a:xfrm>
            <a:off x="6167385" y="2134371"/>
            <a:ext cx="571200" cy="5712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marL="257026" marR="0" lvl="0" indent="-257026" algn="l" defTabSz="342701" rtl="0" eaLnBrk="1" fontAlgn="auto" latinLnBrk="0" hangingPunct="1">
              <a:lnSpc>
                <a:spcPts val="1799"/>
              </a:lnSpc>
              <a:spcBef>
                <a:spcPts val="0"/>
              </a:spcBef>
              <a:spcAft>
                <a:spcPts val="300"/>
              </a:spcAft>
              <a:buClr>
                <a:schemeClr val="accent5"/>
              </a:buClr>
              <a:buSzTx/>
              <a:buFont typeface="Arial"/>
              <a:buNone/>
              <a:tabLst/>
              <a:defRPr/>
            </a:pPr>
            <a:r>
              <a:rPr lang="en-US" smtClean="0"/>
              <a:t>a5</a:t>
            </a:r>
            <a:endParaRPr lang="en-US" dirty="0" smtClean="0"/>
          </a:p>
        </p:txBody>
      </p:sp>
      <p:sp>
        <p:nvSpPr>
          <p:cNvPr id="42" name="Picture Placeholder 7"/>
          <p:cNvSpPr>
            <a:spLocks noGrp="1"/>
          </p:cNvSpPr>
          <p:nvPr>
            <p:ph type="clipArt" sz="quarter" idx="31" hasCustomPrompt="1"/>
          </p:nvPr>
        </p:nvSpPr>
        <p:spPr>
          <a:xfrm>
            <a:off x="6167385" y="3051828"/>
            <a:ext cx="571200" cy="5712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marL="257026" marR="0" lvl="0" indent="-257026" algn="l" defTabSz="342701" rtl="0" eaLnBrk="1" fontAlgn="auto" latinLnBrk="0" hangingPunct="1">
              <a:lnSpc>
                <a:spcPts val="1799"/>
              </a:lnSpc>
              <a:spcBef>
                <a:spcPts val="0"/>
              </a:spcBef>
              <a:spcAft>
                <a:spcPts val="300"/>
              </a:spcAft>
              <a:buClr>
                <a:schemeClr val="accent5"/>
              </a:buClr>
              <a:buSzTx/>
              <a:buFont typeface="Arial"/>
              <a:buNone/>
              <a:tabLst/>
              <a:defRPr/>
            </a:pPr>
            <a:r>
              <a:rPr lang="en-US" smtClean="0"/>
              <a:t>a6</a:t>
            </a:r>
            <a:endParaRPr lang="en-US" dirty="0" smtClean="0"/>
          </a:p>
        </p:txBody>
      </p:sp>
      <p:sp>
        <p:nvSpPr>
          <p:cNvPr id="43" name="Picture Placeholder 7"/>
          <p:cNvSpPr>
            <a:spLocks noGrp="1"/>
          </p:cNvSpPr>
          <p:nvPr>
            <p:ph type="clipArt" sz="quarter" idx="32" hasCustomPrompt="1"/>
          </p:nvPr>
        </p:nvSpPr>
        <p:spPr>
          <a:xfrm>
            <a:off x="6167385" y="3969285"/>
            <a:ext cx="571200" cy="5712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marL="257026" marR="0" lvl="0" indent="-257026" algn="l" defTabSz="342701" rtl="0" eaLnBrk="1" fontAlgn="auto" latinLnBrk="0" hangingPunct="1">
              <a:lnSpc>
                <a:spcPts val="1799"/>
              </a:lnSpc>
              <a:spcBef>
                <a:spcPts val="0"/>
              </a:spcBef>
              <a:spcAft>
                <a:spcPts val="300"/>
              </a:spcAft>
              <a:buClr>
                <a:schemeClr val="accent5"/>
              </a:buClr>
              <a:buSzTx/>
              <a:buFont typeface="Arial"/>
              <a:buNone/>
              <a:tabLst/>
              <a:defRPr/>
            </a:pPr>
            <a:r>
              <a:rPr lang="en-US" dirty="0" smtClean="0"/>
              <a:t>a7</a:t>
            </a:r>
          </a:p>
        </p:txBody>
      </p:sp>
      <p:sp>
        <p:nvSpPr>
          <p:cNvPr id="44" name="Picture Placeholder 7"/>
          <p:cNvSpPr>
            <a:spLocks noGrp="1"/>
          </p:cNvSpPr>
          <p:nvPr>
            <p:ph type="clipArt" sz="quarter" idx="33" hasCustomPrompt="1"/>
          </p:nvPr>
        </p:nvSpPr>
        <p:spPr>
          <a:xfrm>
            <a:off x="6167385" y="4886743"/>
            <a:ext cx="571200" cy="5712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marL="257026" marR="0" lvl="0" indent="-257026" algn="l" defTabSz="342701" rtl="0" eaLnBrk="1" fontAlgn="auto" latinLnBrk="0" hangingPunct="1">
              <a:lnSpc>
                <a:spcPts val="1799"/>
              </a:lnSpc>
              <a:spcBef>
                <a:spcPts val="0"/>
              </a:spcBef>
              <a:spcAft>
                <a:spcPts val="300"/>
              </a:spcAft>
              <a:buClr>
                <a:schemeClr val="accent5"/>
              </a:buClr>
              <a:buSzTx/>
              <a:buFont typeface="Arial"/>
              <a:buNone/>
              <a:tabLst/>
              <a:defRPr/>
            </a:pPr>
            <a:r>
              <a:rPr lang="en-US" smtClean="0"/>
              <a:t>a8</a:t>
            </a:r>
            <a:endParaRPr lang="en-US" dirty="0" smtClean="0"/>
          </a:p>
        </p:txBody>
      </p:sp>
      <p:sp>
        <p:nvSpPr>
          <p:cNvPr id="53" name="Picture Placeholder 7"/>
          <p:cNvSpPr>
            <a:spLocks noGrp="1"/>
          </p:cNvSpPr>
          <p:nvPr>
            <p:ph type="clipArt" sz="quarter" idx="34" hasCustomPrompt="1"/>
          </p:nvPr>
        </p:nvSpPr>
        <p:spPr>
          <a:xfrm>
            <a:off x="6167385" y="5804200"/>
            <a:ext cx="571200" cy="5712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marL="257026" marR="0" lvl="0" indent="-257026" algn="l" defTabSz="342701" rtl="0" eaLnBrk="1" fontAlgn="auto" latinLnBrk="0" hangingPunct="1">
              <a:lnSpc>
                <a:spcPts val="1799"/>
              </a:lnSpc>
              <a:spcBef>
                <a:spcPts val="0"/>
              </a:spcBef>
              <a:spcAft>
                <a:spcPts val="300"/>
              </a:spcAft>
              <a:buClr>
                <a:schemeClr val="accent5"/>
              </a:buClr>
              <a:buSzTx/>
              <a:buFont typeface="Arial"/>
              <a:buNone/>
              <a:tabLst/>
              <a:defRPr/>
            </a:pPr>
            <a:r>
              <a:rPr lang="en-US" smtClean="0"/>
              <a:t>a9</a:t>
            </a:r>
            <a:endParaRPr lang="en-US" dirty="0" smtClean="0"/>
          </a:p>
        </p:txBody>
      </p:sp>
      <p:sp>
        <p:nvSpPr>
          <p:cNvPr id="32" name="Picture Placeholder 7"/>
          <p:cNvSpPr>
            <a:spLocks noGrp="1"/>
          </p:cNvSpPr>
          <p:nvPr>
            <p:ph type="clipArt" sz="quarter" idx="29" hasCustomPrompt="1"/>
          </p:nvPr>
        </p:nvSpPr>
        <p:spPr>
          <a:xfrm>
            <a:off x="718765" y="5804200"/>
            <a:ext cx="571200" cy="5712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marL="257026" marR="0" lvl="0" indent="-257026" algn="l" defTabSz="342701" rtl="0" eaLnBrk="1" fontAlgn="auto" latinLnBrk="0" hangingPunct="1">
              <a:lnSpc>
                <a:spcPts val="1799"/>
              </a:lnSpc>
              <a:spcBef>
                <a:spcPts val="0"/>
              </a:spcBef>
              <a:spcAft>
                <a:spcPts val="300"/>
              </a:spcAft>
              <a:buClr>
                <a:schemeClr val="accent5"/>
              </a:buClr>
              <a:buSzTx/>
              <a:buFont typeface="Arial"/>
              <a:buNone/>
              <a:tabLst/>
              <a:defRPr/>
            </a:pPr>
            <a:r>
              <a:rPr lang="en-US" dirty="0" smtClean="0"/>
              <a:t>a4</a:t>
            </a:r>
          </a:p>
        </p:txBody>
      </p:sp>
      <p:sp>
        <p:nvSpPr>
          <p:cNvPr id="31" name="Picture Placeholder 7"/>
          <p:cNvSpPr>
            <a:spLocks noGrp="1"/>
          </p:cNvSpPr>
          <p:nvPr>
            <p:ph type="clipArt" sz="quarter" idx="28" hasCustomPrompt="1"/>
          </p:nvPr>
        </p:nvSpPr>
        <p:spPr>
          <a:xfrm>
            <a:off x="718765" y="4886743"/>
            <a:ext cx="571200" cy="5712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marL="257026" marR="0" lvl="0" indent="-257026" algn="l" defTabSz="342701" rtl="0" eaLnBrk="1" fontAlgn="auto" latinLnBrk="0" hangingPunct="1">
              <a:lnSpc>
                <a:spcPts val="1799"/>
              </a:lnSpc>
              <a:spcBef>
                <a:spcPts val="0"/>
              </a:spcBef>
              <a:spcAft>
                <a:spcPts val="300"/>
              </a:spcAft>
              <a:buClr>
                <a:schemeClr val="accent5"/>
              </a:buClr>
              <a:buSzTx/>
              <a:buFont typeface="Arial"/>
              <a:buNone/>
              <a:tabLst/>
              <a:defRPr/>
            </a:pPr>
            <a:r>
              <a:rPr lang="en-US" dirty="0" smtClean="0"/>
              <a:t>a3</a:t>
            </a:r>
          </a:p>
        </p:txBody>
      </p:sp>
      <p:sp>
        <p:nvSpPr>
          <p:cNvPr id="30" name="Picture Placeholder 7"/>
          <p:cNvSpPr>
            <a:spLocks noGrp="1"/>
          </p:cNvSpPr>
          <p:nvPr>
            <p:ph type="clipArt" sz="quarter" idx="27" hasCustomPrompt="1"/>
          </p:nvPr>
        </p:nvSpPr>
        <p:spPr>
          <a:xfrm>
            <a:off x="718765" y="3969285"/>
            <a:ext cx="571200" cy="5712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marL="257026" marR="0" lvl="0" indent="-257026" algn="l" defTabSz="342701" rtl="0" eaLnBrk="1" fontAlgn="auto" latinLnBrk="0" hangingPunct="1">
              <a:lnSpc>
                <a:spcPts val="1799"/>
              </a:lnSpc>
              <a:spcBef>
                <a:spcPts val="0"/>
              </a:spcBef>
              <a:spcAft>
                <a:spcPts val="300"/>
              </a:spcAft>
              <a:buClr>
                <a:schemeClr val="accent5"/>
              </a:buClr>
              <a:buSzTx/>
              <a:buFont typeface="Arial"/>
              <a:buNone/>
              <a:tabLst/>
              <a:defRPr/>
            </a:pPr>
            <a:r>
              <a:rPr lang="en-US" dirty="0" smtClean="0"/>
              <a:t>a2</a:t>
            </a:r>
          </a:p>
        </p:txBody>
      </p:sp>
      <p:sp>
        <p:nvSpPr>
          <p:cNvPr id="29" name="Picture Placeholder 7"/>
          <p:cNvSpPr>
            <a:spLocks noGrp="1"/>
          </p:cNvSpPr>
          <p:nvPr>
            <p:ph type="clipArt" sz="quarter" idx="26" hasCustomPrompt="1"/>
          </p:nvPr>
        </p:nvSpPr>
        <p:spPr>
          <a:xfrm>
            <a:off x="718765" y="3051828"/>
            <a:ext cx="571200" cy="5712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marL="257026" marR="0" lvl="0" indent="-257026" algn="l" defTabSz="342701" rtl="0" eaLnBrk="1" fontAlgn="auto" latinLnBrk="0" hangingPunct="1">
              <a:lnSpc>
                <a:spcPts val="1799"/>
              </a:lnSpc>
              <a:spcBef>
                <a:spcPts val="0"/>
              </a:spcBef>
              <a:spcAft>
                <a:spcPts val="300"/>
              </a:spcAft>
              <a:buClr>
                <a:schemeClr val="accent5"/>
              </a:buClr>
              <a:buSzTx/>
              <a:buFont typeface="Arial"/>
              <a:buNone/>
              <a:tabLst/>
              <a:defRPr/>
            </a:pPr>
            <a:r>
              <a:rPr lang="en-US" dirty="0" smtClean="0"/>
              <a:t>a1</a:t>
            </a:r>
          </a:p>
        </p:txBody>
      </p:sp>
      <p:sp>
        <p:nvSpPr>
          <p:cNvPr id="8" name="Picture Placeholder 7"/>
          <p:cNvSpPr>
            <a:spLocks noGrp="1"/>
          </p:cNvSpPr>
          <p:nvPr>
            <p:ph type="clipArt" sz="quarter" idx="25" hasCustomPrompt="1"/>
          </p:nvPr>
        </p:nvSpPr>
        <p:spPr>
          <a:xfrm>
            <a:off x="718765" y="2134856"/>
            <a:ext cx="571200" cy="5712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marL="257026" marR="0" lvl="0" indent="-257026" algn="l" defTabSz="342701" rtl="0" eaLnBrk="1" fontAlgn="auto" latinLnBrk="0" hangingPunct="1">
              <a:lnSpc>
                <a:spcPts val="1799"/>
              </a:lnSpc>
              <a:spcBef>
                <a:spcPts val="0"/>
              </a:spcBef>
              <a:spcAft>
                <a:spcPts val="300"/>
              </a:spcAft>
              <a:buClr>
                <a:schemeClr val="accent5"/>
              </a:buClr>
              <a:buSzTx/>
              <a:buFont typeface="Arial"/>
              <a:buNone/>
              <a:tabLst/>
              <a:defRPr/>
            </a:pPr>
            <a:r>
              <a:rPr lang="en-US" dirty="0" smtClean="0"/>
              <a:t>a0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1377193" y="2063516"/>
            <a:ext cx="4647075" cy="755885"/>
          </a:xfrm>
        </p:spPr>
        <p:txBody>
          <a:bodyPr/>
          <a:lstStyle>
            <a:lvl1pPr marL="0" indent="0" defTabSz="342709" fontAlgn="ctr">
              <a:lnSpc>
                <a:spcPct val="100000"/>
              </a:lnSpc>
              <a:spcAft>
                <a:spcPts val="0"/>
              </a:spcAft>
              <a:buFontTx/>
              <a:buNone/>
              <a:defRPr sz="1600"/>
            </a:lvl1pPr>
          </a:lstStyle>
          <a:p>
            <a:pPr defTabSz="257038" fontAlgn="ctr">
              <a:defRPr/>
            </a:pPr>
            <a:r>
              <a:rPr lang="en-GB" sz="1067" b="1" dirty="0" smtClean="0">
                <a:solidFill>
                  <a:schemeClr val="dk1"/>
                </a:solidFill>
                <a:latin typeface="Arial" charset="0"/>
                <a:ea typeface="Arial" charset="0"/>
                <a:cs typeface="Arial" charset="0"/>
              </a:rPr>
              <a:t>m0</a:t>
            </a:r>
            <a:endParaRPr lang="en-US" sz="1067" dirty="0" smtClean="0">
              <a:solidFill>
                <a:schemeClr val="dk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00" y="720728"/>
            <a:ext cx="10752888" cy="676275"/>
          </a:xfrm>
        </p:spPr>
        <p:txBody>
          <a:bodyPr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4" hasCustomPrompt="1"/>
          </p:nvPr>
        </p:nvSpPr>
        <p:spPr>
          <a:xfrm>
            <a:off x="718765" y="1529173"/>
            <a:ext cx="10754123" cy="345257"/>
          </a:xfrm>
        </p:spPr>
        <p:txBody>
          <a:bodyPr lIns="0" tIns="0" rIns="0" bIns="0" anchor="ctr" anchorCtr="0">
            <a:normAutofit/>
          </a:bodyPr>
          <a:lstStyle>
            <a:lvl1pPr marL="257026" marR="0" indent="-257026" algn="l" defTabSz="342701" rtl="0" eaLnBrk="1" fontAlgn="auto" latinLnBrk="0" hangingPunct="1">
              <a:lnSpc>
                <a:spcPts val="1799"/>
              </a:lnSpc>
              <a:spcBef>
                <a:spcPts val="0"/>
              </a:spcBef>
              <a:spcAft>
                <a:spcPts val="300"/>
              </a:spcAft>
              <a:buClr>
                <a:schemeClr val="accent5"/>
              </a:buClr>
              <a:buSzTx/>
              <a:buFont typeface="Arial"/>
              <a:buNone/>
              <a:tabLst/>
              <a:defRPr sz="1893" baseline="0">
                <a:solidFill>
                  <a:srgbClr val="B2B2B2"/>
                </a:solidFill>
                <a:latin typeface="Roboto Regular" charset="0"/>
              </a:defRPr>
            </a:lvl1pPr>
          </a:lstStyle>
          <a:p>
            <a:pPr marL="257026" marR="0" lvl="0" indent="-257026" algn="l" defTabSz="342701" rtl="0" eaLnBrk="1" fontAlgn="auto" latinLnBrk="0" hangingPunct="1">
              <a:lnSpc>
                <a:spcPts val="1799"/>
              </a:lnSpc>
              <a:spcBef>
                <a:spcPts val="0"/>
              </a:spcBef>
              <a:spcAft>
                <a:spcPts val="300"/>
              </a:spcAft>
              <a:buClr>
                <a:schemeClr val="accent5"/>
              </a:buClr>
              <a:buSzTx/>
              <a:buFont typeface="Arial"/>
              <a:buNone/>
              <a:tabLst/>
              <a:defRPr/>
            </a:pPr>
            <a:r>
              <a:rPr lang="en-US" dirty="0" smtClean="0"/>
              <a:t>Click to edit Sub title style</a:t>
            </a:r>
          </a:p>
        </p:txBody>
      </p:sp>
      <p:sp>
        <p:nvSpPr>
          <p:cNvPr id="34" name="Text Placeholder 4"/>
          <p:cNvSpPr>
            <a:spLocks noGrp="1"/>
          </p:cNvSpPr>
          <p:nvPr>
            <p:ph type="body" sz="quarter" idx="16" hasCustomPrompt="1"/>
          </p:nvPr>
        </p:nvSpPr>
        <p:spPr>
          <a:xfrm>
            <a:off x="1377193" y="2980972"/>
            <a:ext cx="4647075" cy="755885"/>
          </a:xfrm>
        </p:spPr>
        <p:txBody>
          <a:bodyPr/>
          <a:lstStyle>
            <a:lvl1pPr marL="0" indent="0" defTabSz="342709" fontAlgn="ctr">
              <a:lnSpc>
                <a:spcPct val="100000"/>
              </a:lnSpc>
              <a:spcAft>
                <a:spcPts val="0"/>
              </a:spcAft>
              <a:buFontTx/>
              <a:buNone/>
              <a:defRPr sz="1600"/>
            </a:lvl1pPr>
          </a:lstStyle>
          <a:p>
            <a:pPr defTabSz="257038" fontAlgn="ctr">
              <a:defRPr/>
            </a:pPr>
            <a:r>
              <a:rPr lang="en-GB" sz="1067" b="1" dirty="0" smtClean="0">
                <a:solidFill>
                  <a:schemeClr val="dk1"/>
                </a:solidFill>
                <a:latin typeface="Arial" charset="0"/>
                <a:ea typeface="Arial" charset="0"/>
                <a:cs typeface="Arial" charset="0"/>
              </a:rPr>
              <a:t>m1</a:t>
            </a:r>
            <a:endParaRPr lang="en-US" sz="1067" dirty="0" smtClean="0">
              <a:solidFill>
                <a:schemeClr val="dk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6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1377193" y="3898431"/>
            <a:ext cx="4647075" cy="755885"/>
          </a:xfrm>
        </p:spPr>
        <p:txBody>
          <a:bodyPr/>
          <a:lstStyle>
            <a:lvl1pPr marL="0" indent="0" defTabSz="342709" fontAlgn="ctr">
              <a:lnSpc>
                <a:spcPct val="100000"/>
              </a:lnSpc>
              <a:spcAft>
                <a:spcPts val="0"/>
              </a:spcAft>
              <a:buFontTx/>
              <a:buNone/>
              <a:defRPr sz="1600"/>
            </a:lvl1pPr>
          </a:lstStyle>
          <a:p>
            <a:pPr defTabSz="257038" fontAlgn="ctr">
              <a:defRPr/>
            </a:pPr>
            <a:r>
              <a:rPr lang="en-GB" sz="1067" b="1" dirty="0" smtClean="0">
                <a:solidFill>
                  <a:schemeClr val="dk1"/>
                </a:solidFill>
                <a:latin typeface="Arial" charset="0"/>
                <a:ea typeface="Arial" charset="0"/>
                <a:cs typeface="Arial" charset="0"/>
              </a:rPr>
              <a:t>m2</a:t>
            </a:r>
            <a:endParaRPr lang="en-US" sz="1067" dirty="0" smtClean="0">
              <a:solidFill>
                <a:schemeClr val="dk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8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1377193" y="4815888"/>
            <a:ext cx="4647075" cy="755885"/>
          </a:xfrm>
        </p:spPr>
        <p:txBody>
          <a:bodyPr/>
          <a:lstStyle>
            <a:lvl1pPr marL="0" indent="0" defTabSz="342709" fontAlgn="ctr">
              <a:lnSpc>
                <a:spcPct val="100000"/>
              </a:lnSpc>
              <a:spcAft>
                <a:spcPts val="0"/>
              </a:spcAft>
              <a:buFontTx/>
              <a:buNone/>
              <a:defRPr sz="1600"/>
            </a:lvl1pPr>
          </a:lstStyle>
          <a:p>
            <a:pPr defTabSz="257038" fontAlgn="ctr">
              <a:defRPr/>
            </a:pPr>
            <a:r>
              <a:rPr lang="en-GB" sz="1067" b="1" dirty="0" smtClean="0">
                <a:solidFill>
                  <a:schemeClr val="dk1"/>
                </a:solidFill>
                <a:latin typeface="Arial" charset="0"/>
                <a:ea typeface="Arial" charset="0"/>
                <a:cs typeface="Arial" charset="0"/>
              </a:rPr>
              <a:t>m3</a:t>
            </a:r>
            <a:endParaRPr lang="en-US" sz="1067" dirty="0" smtClean="0">
              <a:solidFill>
                <a:schemeClr val="dk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0" name="Text Placeholder 4"/>
          <p:cNvSpPr>
            <a:spLocks noGrp="1"/>
          </p:cNvSpPr>
          <p:nvPr>
            <p:ph type="body" sz="quarter" idx="19" hasCustomPrompt="1"/>
          </p:nvPr>
        </p:nvSpPr>
        <p:spPr>
          <a:xfrm>
            <a:off x="1377193" y="5733344"/>
            <a:ext cx="4647075" cy="755885"/>
          </a:xfrm>
        </p:spPr>
        <p:txBody>
          <a:bodyPr/>
          <a:lstStyle>
            <a:lvl1pPr marL="0" indent="0" defTabSz="342709" fontAlgn="ctr">
              <a:lnSpc>
                <a:spcPct val="100000"/>
              </a:lnSpc>
              <a:spcAft>
                <a:spcPts val="0"/>
              </a:spcAft>
              <a:buFontTx/>
              <a:buNone/>
              <a:defRPr sz="1600"/>
            </a:lvl1pPr>
          </a:lstStyle>
          <a:p>
            <a:pPr defTabSz="257038" fontAlgn="ctr">
              <a:defRPr/>
            </a:pPr>
            <a:r>
              <a:rPr lang="en-GB" sz="1067" b="1" dirty="0" smtClean="0">
                <a:solidFill>
                  <a:schemeClr val="dk1"/>
                </a:solidFill>
                <a:latin typeface="Arial" charset="0"/>
                <a:ea typeface="Arial" charset="0"/>
                <a:cs typeface="Arial" charset="0"/>
              </a:rPr>
              <a:t>m4</a:t>
            </a:r>
            <a:endParaRPr lang="en-US" sz="1067" dirty="0" smtClean="0">
              <a:solidFill>
                <a:schemeClr val="dk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6" name="Text Placeholder 4"/>
          <p:cNvSpPr>
            <a:spLocks noGrp="1"/>
          </p:cNvSpPr>
          <p:nvPr>
            <p:ph type="body" sz="quarter" idx="20" hasCustomPrompt="1"/>
          </p:nvPr>
        </p:nvSpPr>
        <p:spPr>
          <a:xfrm>
            <a:off x="6825813" y="2063516"/>
            <a:ext cx="4647075" cy="755885"/>
          </a:xfrm>
        </p:spPr>
        <p:txBody>
          <a:bodyPr/>
          <a:lstStyle>
            <a:lvl1pPr marL="0" indent="0" defTabSz="342709" fontAlgn="ctr">
              <a:lnSpc>
                <a:spcPct val="100000"/>
              </a:lnSpc>
              <a:spcAft>
                <a:spcPts val="0"/>
              </a:spcAft>
              <a:buFontTx/>
              <a:buNone/>
              <a:defRPr sz="1600"/>
            </a:lvl1pPr>
          </a:lstStyle>
          <a:p>
            <a:pPr defTabSz="257038" fontAlgn="ctr">
              <a:defRPr/>
            </a:pPr>
            <a:r>
              <a:rPr lang="en-GB" sz="1067" b="1" dirty="0" smtClean="0">
                <a:solidFill>
                  <a:schemeClr val="dk1"/>
                </a:solidFill>
                <a:latin typeface="Arial" charset="0"/>
                <a:ea typeface="Arial" charset="0"/>
                <a:cs typeface="Arial" charset="0"/>
              </a:rPr>
              <a:t>m5</a:t>
            </a:r>
            <a:endParaRPr lang="en-US" sz="1067" dirty="0" smtClean="0">
              <a:solidFill>
                <a:schemeClr val="dk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8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6825813" y="2980972"/>
            <a:ext cx="4647075" cy="755885"/>
          </a:xfrm>
        </p:spPr>
        <p:txBody>
          <a:bodyPr/>
          <a:lstStyle>
            <a:lvl1pPr marL="0" indent="0" defTabSz="342709" fontAlgn="ctr">
              <a:lnSpc>
                <a:spcPct val="100000"/>
              </a:lnSpc>
              <a:spcAft>
                <a:spcPts val="0"/>
              </a:spcAft>
              <a:buFontTx/>
              <a:buNone/>
              <a:defRPr sz="1600"/>
            </a:lvl1pPr>
          </a:lstStyle>
          <a:p>
            <a:pPr defTabSz="257038" fontAlgn="ctr">
              <a:defRPr/>
            </a:pPr>
            <a:r>
              <a:rPr lang="en-GB" sz="1067" b="1" dirty="0" smtClean="0">
                <a:solidFill>
                  <a:schemeClr val="dk1"/>
                </a:solidFill>
                <a:latin typeface="Arial" charset="0"/>
                <a:ea typeface="Arial" charset="0"/>
                <a:cs typeface="Arial" charset="0"/>
              </a:rPr>
              <a:t>m6</a:t>
            </a:r>
            <a:endParaRPr lang="en-US" sz="1067" dirty="0" smtClean="0">
              <a:solidFill>
                <a:schemeClr val="dk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0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6825813" y="3898431"/>
            <a:ext cx="4647075" cy="755885"/>
          </a:xfrm>
        </p:spPr>
        <p:txBody>
          <a:bodyPr/>
          <a:lstStyle>
            <a:lvl1pPr marL="0" indent="0" defTabSz="342709" fontAlgn="ctr">
              <a:lnSpc>
                <a:spcPct val="100000"/>
              </a:lnSpc>
              <a:spcAft>
                <a:spcPts val="0"/>
              </a:spcAft>
              <a:buFontTx/>
              <a:buNone/>
              <a:defRPr sz="1600"/>
            </a:lvl1pPr>
          </a:lstStyle>
          <a:p>
            <a:pPr defTabSz="257038" fontAlgn="ctr">
              <a:defRPr/>
            </a:pPr>
            <a:r>
              <a:rPr lang="en-GB" sz="1067" b="1" dirty="0" smtClean="0">
                <a:solidFill>
                  <a:schemeClr val="dk1"/>
                </a:solidFill>
                <a:latin typeface="Arial" charset="0"/>
                <a:ea typeface="Arial" charset="0"/>
                <a:cs typeface="Arial" charset="0"/>
              </a:rPr>
              <a:t>m7</a:t>
            </a:r>
            <a:endParaRPr lang="en-US" sz="1067" dirty="0" smtClean="0">
              <a:solidFill>
                <a:schemeClr val="dk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2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6825813" y="4815888"/>
            <a:ext cx="4647075" cy="755885"/>
          </a:xfrm>
        </p:spPr>
        <p:txBody>
          <a:bodyPr/>
          <a:lstStyle>
            <a:lvl1pPr marL="0" indent="0" defTabSz="342709" fontAlgn="ctr">
              <a:lnSpc>
                <a:spcPct val="100000"/>
              </a:lnSpc>
              <a:spcAft>
                <a:spcPts val="0"/>
              </a:spcAft>
              <a:buFontTx/>
              <a:buNone/>
              <a:defRPr sz="1600"/>
            </a:lvl1pPr>
          </a:lstStyle>
          <a:p>
            <a:pPr defTabSz="257038" fontAlgn="ctr">
              <a:defRPr/>
            </a:pPr>
            <a:r>
              <a:rPr lang="en-GB" sz="1067" b="1" dirty="0" smtClean="0">
                <a:solidFill>
                  <a:schemeClr val="dk1"/>
                </a:solidFill>
                <a:latin typeface="Arial" charset="0"/>
                <a:ea typeface="Arial" charset="0"/>
                <a:cs typeface="Arial" charset="0"/>
              </a:rPr>
              <a:t>m8</a:t>
            </a:r>
            <a:endParaRPr lang="en-US" sz="1067" dirty="0" smtClean="0">
              <a:solidFill>
                <a:schemeClr val="dk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6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6825813" y="5733344"/>
            <a:ext cx="4647075" cy="755885"/>
          </a:xfrm>
        </p:spPr>
        <p:txBody>
          <a:bodyPr/>
          <a:lstStyle>
            <a:lvl1pPr marL="0" indent="0" defTabSz="342709" fontAlgn="ctr">
              <a:lnSpc>
                <a:spcPct val="100000"/>
              </a:lnSpc>
              <a:spcAft>
                <a:spcPts val="0"/>
              </a:spcAft>
              <a:buFontTx/>
              <a:buNone/>
              <a:defRPr sz="1600"/>
            </a:lvl1pPr>
          </a:lstStyle>
          <a:p>
            <a:pPr defTabSz="257038" fontAlgn="ctr">
              <a:defRPr/>
            </a:pPr>
            <a:r>
              <a:rPr lang="en-GB" sz="1067" b="1" dirty="0" smtClean="0">
                <a:solidFill>
                  <a:schemeClr val="dk1"/>
                </a:solidFill>
                <a:latin typeface="Arial" charset="0"/>
                <a:ea typeface="Arial" charset="0"/>
                <a:cs typeface="Arial" charset="0"/>
              </a:rPr>
              <a:t>m9</a:t>
            </a:r>
            <a:endParaRPr lang="en-US" sz="1067" dirty="0" smtClean="0">
              <a:solidFill>
                <a:schemeClr val="dk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775595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slideLayout" Target="../slideLayouts/slideLayout38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14" Type="http://schemas.openxmlformats.org/officeDocument/2006/relationships/slideLayout" Target="../slideLayouts/slideLayout3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FBF47C-9985-49B3-B9A1-CB4C78207FCC}" type="datetimeFigureOut">
              <a:rPr lang="en-GB" smtClean="0"/>
              <a:t>20/04/2018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003E8A-C798-4999-AC49-EB9ED2805D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66331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219170"/>
            <a:fld id="{69C52C90-8C2B-4482-8021-CF559E512828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 defTabSz="1219170"/>
              <a:t>20/04/2018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219170"/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219170"/>
            <a:fld id="{D75F348D-3FB0-410E-97D3-E8E148C4E98F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 defTabSz="1219170"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3444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219170"/>
            <a:fld id="{69C52C90-8C2B-4482-8021-CF559E512828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 defTabSz="1219170"/>
              <a:t>20/04/2018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219170"/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219170"/>
            <a:fld id="{D75F348D-3FB0-410E-97D3-E8E148C4E98F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 defTabSz="1219170"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1125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87" r:id="rId12"/>
    <p:sldLayoutId id="2147483688" r:id="rId13"/>
    <p:sldLayoutId id="2147483689" r:id="rId14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snacda.com/" TargetMode="External"/><Relationship Id="rId2" Type="http://schemas.openxmlformats.org/officeDocument/2006/relationships/hyperlink" Target="mailto:steven.mcdermott@hmrc.gsi.gov.uk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vizia.brandwatch.com/?displayId=500011819&amp;sceneIndex=1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hyperlink" Target="https://vizia.brandwatch.com/?displayId=500008904&amp;sceneIndex=0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mailto:steven.mcdermott@hmrc.gsi.gov.uk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hyperlink" Target="http://snacda.com/" TargetMode="Externa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://tags.hawksey.info/" TargetMode="External"/><Relationship Id="rId3" Type="http://schemas.openxmlformats.org/officeDocument/2006/relationships/hyperlink" Target="https://github.com/digitalmethodsinitiative/dmi-tcat" TargetMode="External"/><Relationship Id="rId7" Type="http://schemas.openxmlformats.org/officeDocument/2006/relationships/hyperlink" Target="http://www.qsrinternational.com/products_nvivo_add-ons.aspx" TargetMode="External"/><Relationship Id="rId12" Type="http://schemas.openxmlformats.org/officeDocument/2006/relationships/image" Target="../media/image2.png"/><Relationship Id="rId2" Type="http://schemas.openxmlformats.org/officeDocument/2006/relationships/hyperlink" Target="https://discovertext.com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nodexl.codeplex.com/" TargetMode="External"/><Relationship Id="rId11" Type="http://schemas.openxmlformats.org/officeDocument/2006/relationships/hyperlink" Target="http://lexiurl.wlv.ac.uk/index.html" TargetMode="External"/><Relationship Id="rId5" Type="http://schemas.openxmlformats.org/officeDocument/2006/relationships/hyperlink" Target="https://netlytic.org/" TargetMode="External"/><Relationship Id="rId10" Type="http://schemas.openxmlformats.org/officeDocument/2006/relationships/hyperlink" Target="http://www.chorusanalytics.co.uk/" TargetMode="External"/><Relationship Id="rId4" Type="http://schemas.openxmlformats.org/officeDocument/2006/relationships/hyperlink" Target="http://www.bu.edu/com/bu-tcat/" TargetMode="External"/><Relationship Id="rId9" Type="http://schemas.openxmlformats.org/officeDocument/2006/relationships/hyperlink" Target="https://www.tweetarchivist.com/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iki.digitalmethods.net/Dmi/ToolNetvizz" TargetMode="External"/><Relationship Id="rId7" Type="http://schemas.openxmlformats.org/officeDocument/2006/relationships/image" Target="../media/image2.png"/><Relationship Id="rId2" Type="http://schemas.openxmlformats.org/officeDocument/2006/relationships/hyperlink" Target="https://discovertext.com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qsrinternational.com/products_nvivo_add-ons.aspx" TargetMode="External"/><Relationship Id="rId5" Type="http://schemas.openxmlformats.org/officeDocument/2006/relationships/hyperlink" Target="http://socialnetimporter.codeplex.com/" TargetMode="External"/><Relationship Id="rId4" Type="http://schemas.openxmlformats.org/officeDocument/2006/relationships/hyperlink" Target="https://apps.facebook.com/netvizz/" TargetMode="Externa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mail.com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hyperlink" Target="https://tags.hawksey.info/" TargetMode="External"/><Relationship Id="rId4" Type="http://schemas.openxmlformats.org/officeDocument/2006/relationships/hyperlink" Target="http://www.twitter.com/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tags.hawksey.info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hyperlink" Target="https://tags.hawksey.info/get-tags/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spreadsheets/d/1O1Hk0VFZJbkDXTndNFUqyD-KVn9tj3cPO3K3hKP7UmY/edit#gid=8743918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hyperlink" Target="https://hawksey.info/tagsexplorer/?key=1DHbNWDqY_mCpxcY3ngJv9ElS0xgr-wG7BjSjaXuOEdo&amp;gid=400689247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s://wiki.digitalmethods.net/Dmi/ToolDatabase" TargetMode="Externa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2.png"/><Relationship Id="rId4" Type="http://schemas.openxmlformats.org/officeDocument/2006/relationships/hyperlink" Target="https://tools.digitalmethods.net/netvizz/youtube/" TargetMode="Externa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://54.86.74.229/capture/index.php" TargetMode="External"/><Relationship Id="rId1" Type="http://schemas.openxmlformats.org/officeDocument/2006/relationships/slideLayout" Target="../slideLayouts/slideLayout13.xml"/><Relationship Id="rId4" Type="http://schemas.openxmlformats.org/officeDocument/2006/relationships/hyperlink" Target="https://github.com/digitalmethodsinitiative/dmi-tcat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7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hyperlink" Target="https://dhezo3als51rp.cloudfront.net/" TargetMode="Externa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mailto:stevenmcdermott@gmail.com" TargetMode="External"/><Relationship Id="rId2" Type="http://schemas.openxmlformats.org/officeDocument/2006/relationships/hyperlink" Target="mailto:steven.mcdermott@hmrc.gsi.gov.uk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hyperlink" Target="https://snacda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1524000" y="2209800"/>
            <a:ext cx="9144000" cy="1430357"/>
          </a:xfrm>
        </p:spPr>
        <p:txBody>
          <a:bodyPr>
            <a:normAutofit/>
          </a:bodyPr>
          <a:lstStyle/>
          <a:p>
            <a:r>
              <a:rPr lang="en-GB" sz="4000" b="1" dirty="0"/>
              <a:t>Introduction to Collecting Social Media Data</a:t>
            </a:r>
            <a:endParaRPr lang="en-GB" sz="4000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763639" y="4766210"/>
            <a:ext cx="8664723" cy="29290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400" dirty="0">
                <a:solidFill>
                  <a:prstClr val="black"/>
                </a:solidFill>
              </a:rPr>
              <a:t>Dr Steven McDermott - @</a:t>
            </a:r>
            <a:r>
              <a:rPr lang="en-GB" sz="2400" dirty="0" err="1">
                <a:solidFill>
                  <a:prstClr val="black"/>
                </a:solidFill>
              </a:rPr>
              <a:t>soci</a:t>
            </a:r>
            <a:endParaRPr lang="en-GB" sz="2400" dirty="0">
              <a:solidFill>
                <a:prstClr val="black"/>
              </a:solidFill>
            </a:endParaRPr>
          </a:p>
          <a:p>
            <a:r>
              <a:rPr lang="en-GB" sz="2400" dirty="0">
                <a:solidFill>
                  <a:prstClr val="black"/>
                </a:solidFill>
                <a:hlinkClick r:id="rId2"/>
              </a:rPr>
              <a:t>steven.mcdermott@hmrc.gsi.gov.uk</a:t>
            </a:r>
            <a:endParaRPr lang="en-GB" sz="2400" dirty="0">
              <a:solidFill>
                <a:prstClr val="black"/>
              </a:solidFill>
            </a:endParaRPr>
          </a:p>
          <a:p>
            <a:r>
              <a:rPr lang="en-GB" sz="2400" dirty="0">
                <a:solidFill>
                  <a:prstClr val="black"/>
                </a:solidFill>
                <a:hlinkClick r:id="rId3"/>
              </a:rPr>
              <a:t>http://snacda.com</a:t>
            </a:r>
            <a:endParaRPr lang="en-GB" sz="2400" dirty="0">
              <a:solidFill>
                <a:prstClr val="black"/>
              </a:solidFill>
            </a:endParaRPr>
          </a:p>
          <a:p>
            <a:endParaRPr lang="en-GB" sz="2400" dirty="0">
              <a:solidFill>
                <a:prstClr val="black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558" y="100931"/>
            <a:ext cx="2014905" cy="1202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9370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2233" y="315847"/>
            <a:ext cx="10515600" cy="1325563"/>
          </a:xfrm>
        </p:spPr>
        <p:txBody>
          <a:bodyPr/>
          <a:lstStyle/>
          <a:p>
            <a:r>
              <a:rPr lang="en-GB" dirty="0" smtClean="0"/>
              <a:t>Context is King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We are witnessing the 2</a:t>
            </a:r>
            <a:r>
              <a:rPr lang="en-GB" baseline="30000" dirty="0" smtClean="0"/>
              <a:t>nd</a:t>
            </a:r>
            <a:r>
              <a:rPr lang="en-GB" dirty="0" smtClean="0"/>
              <a:t> ‘Big’ Data Revolution</a:t>
            </a:r>
          </a:p>
          <a:p>
            <a:r>
              <a:rPr lang="en-GB" dirty="0" smtClean="0"/>
              <a:t>People are waking up to surveillance and the end of privacy</a:t>
            </a:r>
          </a:p>
          <a:p>
            <a:r>
              <a:rPr lang="en-GB" dirty="0" smtClean="0"/>
              <a:t>‘Fake’ News or misinformation and social media</a:t>
            </a:r>
          </a:p>
          <a:p>
            <a:r>
              <a:rPr lang="en-GB" dirty="0" smtClean="0"/>
              <a:t>Cambridge Analytica</a:t>
            </a:r>
            <a:r>
              <a:rPr lang="en-GB" dirty="0"/>
              <a:t> </a:t>
            </a:r>
            <a:r>
              <a:rPr lang="en-GB" dirty="0" smtClean="0"/>
              <a:t>and the militarisation of data </a:t>
            </a:r>
            <a:r>
              <a:rPr lang="en-GB" dirty="0"/>
              <a:t>a</a:t>
            </a:r>
            <a:r>
              <a:rPr lang="en-GB" dirty="0" smtClean="0"/>
              <a:t>nalytics</a:t>
            </a:r>
          </a:p>
          <a:p>
            <a:r>
              <a:rPr lang="en-GB" dirty="0" smtClean="0"/>
              <a:t>There are calls from within academic research groups for data </a:t>
            </a:r>
            <a:r>
              <a:rPr lang="en-GB" dirty="0"/>
              <a:t>e</a:t>
            </a:r>
            <a:r>
              <a:rPr lang="en-GB" dirty="0" smtClean="0"/>
              <a:t>thics and a Hippocratic Oath for </a:t>
            </a:r>
            <a:r>
              <a:rPr lang="en-GB" dirty="0"/>
              <a:t>d</a:t>
            </a:r>
            <a:r>
              <a:rPr lang="en-GB" dirty="0" smtClean="0"/>
              <a:t>ata </a:t>
            </a:r>
            <a:r>
              <a:rPr lang="en-GB" dirty="0"/>
              <a:t>s</a:t>
            </a:r>
            <a:r>
              <a:rPr lang="en-GB" dirty="0" smtClean="0"/>
              <a:t>cientists.</a:t>
            </a:r>
          </a:p>
          <a:p>
            <a:r>
              <a:rPr lang="en-GB" dirty="0" smtClean="0"/>
              <a:t>General Data Protection Regulation (GDPR</a:t>
            </a:r>
            <a:r>
              <a:rPr lang="en-GB" dirty="0" smtClean="0"/>
              <a:t>)</a:t>
            </a:r>
            <a:endParaRPr lang="en-GB" dirty="0" smtClean="0"/>
          </a:p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2162" y="6176964"/>
            <a:ext cx="977935" cy="583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8846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GB" dirty="0" smtClean="0"/>
              <a:t>“The ugly truth here is that much of “big [social] data” is plucked from our lives without our knowledge or informed consent. It is the fruit of a rich array of surveillance practices designed to be invisible and undetectable as we make our way across the virtual and real worlds.” (</a:t>
            </a:r>
            <a:r>
              <a:rPr lang="en-GB" dirty="0" err="1" smtClean="0"/>
              <a:t>Zuboff</a:t>
            </a:r>
            <a:r>
              <a:rPr lang="en-GB" dirty="0" smtClean="0"/>
              <a:t>, 2016)</a:t>
            </a:r>
          </a:p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2162" y="6176964"/>
            <a:ext cx="977935" cy="583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9756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HMRC and Social Media Data - A </a:t>
            </a:r>
            <a:r>
              <a:rPr lang="en-GB" dirty="0" smtClean="0"/>
              <a:t>Listening Organisation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err="1"/>
              <a:t>Macnamara</a:t>
            </a:r>
            <a:r>
              <a:rPr lang="en-GB" dirty="0"/>
              <a:t> (2016) has issued a list of criteria for organisations wishing to adhere to the maxim of being a listening organisation. </a:t>
            </a:r>
            <a:endParaRPr lang="en-GB" dirty="0" smtClean="0"/>
          </a:p>
          <a:p>
            <a:r>
              <a:rPr lang="en-GB" dirty="0" smtClean="0"/>
              <a:t>It </a:t>
            </a:r>
            <a:r>
              <a:rPr lang="en-GB" dirty="0"/>
              <a:t>is acknowledged within Her Majesty’s Revenue and Customs (HMRC) that it is some way short of meeting those criteria – despite pockets of good practice. </a:t>
            </a:r>
            <a:endParaRPr lang="en-GB" dirty="0" smtClean="0"/>
          </a:p>
          <a:p>
            <a:r>
              <a:rPr lang="en-GB" dirty="0" smtClean="0"/>
              <a:t>Part </a:t>
            </a:r>
            <a:r>
              <a:rPr lang="en-GB" dirty="0"/>
              <a:t>of the strategy within HMRC is that by moving to digital and utilising advances in technology and software in particular that they will be a listening organisation. </a:t>
            </a:r>
            <a:endParaRPr lang="en-GB" dirty="0" smtClean="0"/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2162" y="6176964"/>
            <a:ext cx="977935" cy="583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1571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HMRC are trying to address the identified `crisis of listening' within the organisation in the hope of regaining trust and re-engaging people whose voices are unheard or ignored. </a:t>
            </a:r>
          </a:p>
          <a:p>
            <a:r>
              <a:rPr lang="en-GB" dirty="0" smtClean="0"/>
              <a:t>HMRC </a:t>
            </a:r>
            <a:r>
              <a:rPr lang="en-GB" dirty="0"/>
              <a:t>in doing so understands that urgent attention to </a:t>
            </a:r>
            <a:r>
              <a:rPr lang="en-GB" dirty="0" smtClean="0"/>
              <a:t>organisational </a:t>
            </a:r>
            <a:r>
              <a:rPr lang="en-GB" dirty="0"/>
              <a:t>listening is essential for maintaining governance, democracy, organisational legitimacy, business sustainability, and social equity.  </a:t>
            </a:r>
          </a:p>
          <a:p>
            <a:r>
              <a:rPr lang="en-GB" dirty="0"/>
              <a:t>The department is attempting to use data, to procure software tools, implement processes and change the culture in order to act on the insights generated by the data.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2162" y="6176964"/>
            <a:ext cx="977935" cy="583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4133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So there is an acknowledgement that the solution to the ‘crisis of listening’ is more than a technological one. </a:t>
            </a:r>
            <a:endParaRPr lang="en-GB" dirty="0" smtClean="0"/>
          </a:p>
          <a:p>
            <a:r>
              <a:rPr lang="en-GB" dirty="0" smtClean="0"/>
              <a:t>A </a:t>
            </a:r>
            <a:r>
              <a:rPr lang="en-GB" dirty="0"/>
              <a:t>core aspect of overcoming this crisis is the implementation of ‘real-time’ listening capability. </a:t>
            </a:r>
            <a:endParaRPr lang="en-GB" dirty="0" smtClean="0"/>
          </a:p>
          <a:p>
            <a:r>
              <a:rPr lang="en-GB" dirty="0" smtClean="0"/>
              <a:t> </a:t>
            </a:r>
            <a:r>
              <a:rPr lang="en-GB" dirty="0"/>
              <a:t>A key component of ‘real-time’ listening is the monitoring and response to social media interactions between HMRC representatives and citizens/customers of HMRC services. </a:t>
            </a:r>
          </a:p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2162" y="6176964"/>
            <a:ext cx="977935" cy="583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550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Listening to Social Media </a:t>
            </a:r>
            <a:endParaRPr lang="en-GB" dirty="0"/>
          </a:p>
        </p:txBody>
      </p:sp>
      <p:pic>
        <p:nvPicPr>
          <p:cNvPr id="4" name="Content Placeholder 3">
            <a:hlinkClick r:id="rId2"/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861498"/>
            <a:ext cx="10515600" cy="4280121"/>
          </a:xfrm>
        </p:spPr>
      </p:pic>
      <p:sp>
        <p:nvSpPr>
          <p:cNvPr id="5" name="TextBox 4"/>
          <p:cNvSpPr txBox="1"/>
          <p:nvPr/>
        </p:nvSpPr>
        <p:spPr>
          <a:xfrm>
            <a:off x="1033929" y="6375400"/>
            <a:ext cx="10058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hlinkClick r:id="rId4"/>
              </a:rPr>
              <a:t>https://vizia.brandwatch.com/?displayId=500008904&amp;sceneIndex=0</a:t>
            </a:r>
            <a:endParaRPr lang="en-GB" sz="16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2162" y="6176964"/>
            <a:ext cx="977935" cy="583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4654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Calculated Data People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Current social media analytics generates </a:t>
            </a:r>
            <a:r>
              <a:rPr lang="en-GB" dirty="0"/>
              <a:t>crude quantitative knowledge, or “calculated publics</a:t>
            </a:r>
            <a:r>
              <a:rPr lang="en-GB" dirty="0" smtClean="0"/>
              <a:t>”.</a:t>
            </a:r>
            <a:endParaRPr lang="en-GB" dirty="0"/>
          </a:p>
          <a:p>
            <a:r>
              <a:rPr lang="en-GB" dirty="0" smtClean="0"/>
              <a:t>Interpreting </a:t>
            </a:r>
            <a:r>
              <a:rPr lang="en-GB" dirty="0"/>
              <a:t>the </a:t>
            </a:r>
            <a:r>
              <a:rPr lang="en-GB" dirty="0" smtClean="0"/>
              <a:t>dashboard generated by social media analytics platforms require </a:t>
            </a:r>
            <a:r>
              <a:rPr lang="en-GB" dirty="0"/>
              <a:t>human perception.</a:t>
            </a:r>
          </a:p>
          <a:p>
            <a:r>
              <a:rPr lang="en-GB" dirty="0" smtClean="0"/>
              <a:t>Requires </a:t>
            </a:r>
            <a:r>
              <a:rPr lang="en-GB" dirty="0"/>
              <a:t>wider knowledge of context and debates surrounding the </a:t>
            </a:r>
            <a:r>
              <a:rPr lang="en-GB" dirty="0" smtClean="0"/>
              <a:t>topic, brand, theme or campaign </a:t>
            </a:r>
            <a:r>
              <a:rPr lang="en-GB" dirty="0"/>
              <a:t>at hand</a:t>
            </a:r>
            <a:r>
              <a:rPr lang="en-GB" dirty="0" smtClean="0"/>
              <a:t>.</a:t>
            </a:r>
          </a:p>
          <a:p>
            <a:r>
              <a:rPr lang="en-GB" dirty="0" smtClean="0"/>
              <a:t>Analytic platforms are creating public problems and controversies.</a:t>
            </a:r>
            <a:endParaRPr lang="en-GB" dirty="0"/>
          </a:p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2162" y="6176964"/>
            <a:ext cx="977935" cy="583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2026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Defined, managed, and governed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Social </a:t>
            </a:r>
            <a:r>
              <a:rPr lang="en-GB" dirty="0"/>
              <a:t>data </a:t>
            </a:r>
            <a:r>
              <a:rPr lang="en-GB" dirty="0" smtClean="0"/>
              <a:t>is not </a:t>
            </a:r>
            <a:r>
              <a:rPr lang="en-GB" dirty="0"/>
              <a:t>a population in its totality, but the </a:t>
            </a:r>
            <a:r>
              <a:rPr lang="en-GB" i="1" dirty="0">
                <a:solidFill>
                  <a:srgbClr val="FF0000"/>
                </a:solidFill>
              </a:rPr>
              <a:t>various ways in which that population is defined, managed, and governed</a:t>
            </a:r>
            <a:r>
              <a:rPr lang="en-GB" dirty="0" smtClean="0">
                <a:solidFill>
                  <a:srgbClr val="FF0000"/>
                </a:solidFill>
              </a:rPr>
              <a:t>.</a:t>
            </a:r>
          </a:p>
          <a:p>
            <a:endParaRPr lang="en-GB" dirty="0">
              <a:solidFill>
                <a:srgbClr val="FF0000"/>
              </a:solidFill>
            </a:endParaRPr>
          </a:p>
          <a:p>
            <a:r>
              <a:rPr lang="en-GB" dirty="0" smtClean="0"/>
              <a:t>It is </a:t>
            </a:r>
            <a:r>
              <a:rPr lang="en-GB" dirty="0"/>
              <a:t>denaturalising and unfamiliar – but </a:t>
            </a:r>
            <a:r>
              <a:rPr lang="en-GB" dirty="0" smtClean="0"/>
              <a:t>not </a:t>
            </a:r>
            <a:r>
              <a:rPr lang="en-GB" dirty="0"/>
              <a:t>objective, unbiased or neutral.</a:t>
            </a:r>
          </a:p>
          <a:p>
            <a:endParaRPr lang="en-GB" dirty="0">
              <a:solidFill>
                <a:srgbClr val="FF0000"/>
              </a:solidFill>
            </a:endParaRPr>
          </a:p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2162" y="6176964"/>
            <a:ext cx="977935" cy="583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9378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88" y="905854"/>
            <a:ext cx="12152912" cy="4905287"/>
          </a:xfrm>
        </p:spPr>
      </p:pic>
      <p:sp>
        <p:nvSpPr>
          <p:cNvPr id="5" name="TextBox 4"/>
          <p:cNvSpPr txBox="1"/>
          <p:nvPr/>
        </p:nvSpPr>
        <p:spPr>
          <a:xfrm>
            <a:off x="4380748" y="264922"/>
            <a:ext cx="34695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prstClr val="black"/>
                </a:solidFill>
              </a:rPr>
              <a:t>Sample of Analytics Dashboards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2162" y="6176964"/>
            <a:ext cx="977935" cy="583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4202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10723" y="1751511"/>
            <a:ext cx="9144000" cy="2387600"/>
          </a:xfrm>
        </p:spPr>
        <p:txBody>
          <a:bodyPr>
            <a:normAutofit/>
          </a:bodyPr>
          <a:lstStyle/>
          <a:p>
            <a:r>
              <a:rPr lang="en-GB" sz="4400" b="1" dirty="0"/>
              <a:t>Doing Social Media Analysis with Free </a:t>
            </a:r>
            <a:r>
              <a:rPr lang="en-GB" sz="4400" b="1" dirty="0" smtClean="0"/>
              <a:t>Tools </a:t>
            </a:r>
            <a:r>
              <a:rPr lang="en-GB" dirty="0" smtClean="0"/>
              <a:t/>
            </a:r>
            <a:br>
              <a:rPr lang="en-GB" dirty="0" smtClean="0"/>
            </a:b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1" y="3602039"/>
            <a:ext cx="9430723" cy="2366500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en-US" sz="3600" dirty="0"/>
          </a:p>
          <a:p>
            <a:endParaRPr lang="en-GB" sz="3600" b="1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763639" y="4766210"/>
            <a:ext cx="8664723" cy="29290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400" dirty="0">
                <a:solidFill>
                  <a:prstClr val="black"/>
                </a:solidFill>
              </a:rPr>
              <a:t>Dr Steven McDermott - @</a:t>
            </a:r>
            <a:r>
              <a:rPr lang="en-GB" sz="2400" dirty="0" err="1">
                <a:solidFill>
                  <a:prstClr val="black"/>
                </a:solidFill>
              </a:rPr>
              <a:t>soci</a:t>
            </a:r>
            <a:endParaRPr lang="en-GB" sz="2400" dirty="0">
              <a:solidFill>
                <a:prstClr val="black"/>
              </a:solidFill>
            </a:endParaRPr>
          </a:p>
          <a:p>
            <a:r>
              <a:rPr lang="en-GB" sz="2400" dirty="0">
                <a:solidFill>
                  <a:prstClr val="black"/>
                </a:solidFill>
                <a:hlinkClick r:id="rId3"/>
              </a:rPr>
              <a:t>steven.mcdermott@hmrc.gsi.gov.uk</a:t>
            </a:r>
            <a:endParaRPr lang="en-GB" sz="2400" dirty="0">
              <a:solidFill>
                <a:prstClr val="black"/>
              </a:solidFill>
            </a:endParaRPr>
          </a:p>
          <a:p>
            <a:r>
              <a:rPr lang="en-GB" sz="2400" dirty="0">
                <a:solidFill>
                  <a:prstClr val="black"/>
                </a:solidFill>
                <a:hlinkClick r:id="rId4"/>
              </a:rPr>
              <a:t>http://snacda.com</a:t>
            </a:r>
            <a:endParaRPr lang="en-GB" sz="2400" dirty="0">
              <a:solidFill>
                <a:prstClr val="black"/>
              </a:solidFill>
            </a:endParaRPr>
          </a:p>
          <a:p>
            <a:endParaRPr lang="en-GB" sz="2400" dirty="0">
              <a:solidFill>
                <a:prstClr val="black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2162" y="6176964"/>
            <a:ext cx="977935" cy="583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046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http://socialmediadata.wikidot.com/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2">
            <a:normAutofit fontScale="92500" lnSpcReduction="20000"/>
          </a:bodyPr>
          <a:lstStyle/>
          <a:p>
            <a:r>
              <a:rPr lang="en-US" b="1" dirty="0"/>
              <a:t>Twitter data collection tools (applications):</a:t>
            </a:r>
            <a:endParaRPr lang="en-US" dirty="0"/>
          </a:p>
          <a:p>
            <a:r>
              <a:rPr lang="en-US" dirty="0" err="1" smtClean="0"/>
              <a:t>Discovertext</a:t>
            </a:r>
            <a:r>
              <a:rPr lang="en-US" dirty="0"/>
              <a:t>: </a:t>
            </a:r>
            <a:r>
              <a:rPr lang="en-US" dirty="0">
                <a:hlinkClick r:id="rId2"/>
              </a:rPr>
              <a:t>https://discovertext.com/</a:t>
            </a:r>
            <a:endParaRPr lang="en-US" dirty="0"/>
          </a:p>
          <a:p>
            <a:r>
              <a:rPr lang="en-US" dirty="0"/>
              <a:t>DMI-TCAT: </a:t>
            </a:r>
            <a:r>
              <a:rPr lang="en-US" dirty="0">
                <a:hlinkClick r:id="rId3"/>
              </a:rPr>
              <a:t>https://github.com/digitalmethodsinitiative/dmi-tcat</a:t>
            </a:r>
            <a:endParaRPr lang="en-US" dirty="0"/>
          </a:p>
          <a:p>
            <a:pPr lvl="1"/>
            <a:r>
              <a:rPr lang="en-US" dirty="0"/>
              <a:t>BU-TCAT: </a:t>
            </a:r>
            <a:r>
              <a:rPr lang="en-US" dirty="0">
                <a:hlinkClick r:id="rId4"/>
              </a:rPr>
              <a:t>http://www.bu.edu/com/bu-tcat/</a:t>
            </a:r>
            <a:endParaRPr lang="en-US" dirty="0"/>
          </a:p>
          <a:p>
            <a:r>
              <a:rPr lang="en-US" dirty="0" err="1" smtClean="0"/>
              <a:t>Netlytic</a:t>
            </a:r>
            <a:r>
              <a:rPr lang="en-US" dirty="0"/>
              <a:t>: </a:t>
            </a:r>
            <a:r>
              <a:rPr lang="en-US" dirty="0">
                <a:hlinkClick r:id="rId5"/>
              </a:rPr>
              <a:t>https://netlytic.org/</a:t>
            </a:r>
            <a:endParaRPr lang="en-US" dirty="0"/>
          </a:p>
          <a:p>
            <a:r>
              <a:rPr lang="en-US" dirty="0"/>
              <a:t>NodeXL: </a:t>
            </a:r>
            <a:r>
              <a:rPr lang="en-US" dirty="0">
                <a:hlinkClick r:id="rId6"/>
              </a:rPr>
              <a:t>http://nodexl.codeplex.com/</a:t>
            </a:r>
            <a:endParaRPr lang="en-US" dirty="0"/>
          </a:p>
          <a:p>
            <a:r>
              <a:rPr lang="en-US" dirty="0" err="1"/>
              <a:t>Nvivo</a:t>
            </a:r>
            <a:r>
              <a:rPr lang="en-US" dirty="0"/>
              <a:t>/</a:t>
            </a:r>
            <a:r>
              <a:rPr lang="en-US" dirty="0" err="1"/>
              <a:t>Ncapture</a:t>
            </a:r>
            <a:r>
              <a:rPr lang="en-US" dirty="0"/>
              <a:t>: </a:t>
            </a:r>
            <a:r>
              <a:rPr lang="en-US" dirty="0">
                <a:hlinkClick r:id="rId7"/>
              </a:rPr>
              <a:t>http://www.qsrinternational.com/products_nvivo_add-ons.aspx</a:t>
            </a:r>
            <a:endParaRPr lang="en-US" dirty="0"/>
          </a:p>
          <a:p>
            <a:r>
              <a:rPr lang="en-US" dirty="0" smtClean="0"/>
              <a:t>TAGS</a:t>
            </a:r>
            <a:r>
              <a:rPr lang="en-US" dirty="0"/>
              <a:t>: </a:t>
            </a:r>
            <a:r>
              <a:rPr lang="en-US" dirty="0">
                <a:hlinkClick r:id="rId8"/>
              </a:rPr>
              <a:t>http://tags.hawksey.info/</a:t>
            </a:r>
            <a:endParaRPr lang="en-US" dirty="0"/>
          </a:p>
          <a:p>
            <a:r>
              <a:rPr lang="en-US" dirty="0"/>
              <a:t>Tweet Archivist: </a:t>
            </a:r>
            <a:r>
              <a:rPr lang="en-US" dirty="0">
                <a:hlinkClick r:id="rId9"/>
              </a:rPr>
              <a:t>https://www.tweetarchivist.com/</a:t>
            </a:r>
            <a:endParaRPr lang="en-US" dirty="0"/>
          </a:p>
          <a:p>
            <a:r>
              <a:rPr lang="en-US" dirty="0"/>
              <a:t>Chorus-</a:t>
            </a:r>
            <a:r>
              <a:rPr lang="en-US" dirty="0" err="1"/>
              <a:t>TweetCatcherDesktop</a:t>
            </a:r>
            <a:r>
              <a:rPr lang="en-US" dirty="0"/>
              <a:t>: </a:t>
            </a:r>
            <a:r>
              <a:rPr lang="en-US" dirty="0">
                <a:hlinkClick r:id="rId10"/>
              </a:rPr>
              <a:t>http://www.chorusanalytics.co.uk/</a:t>
            </a:r>
            <a:endParaRPr lang="en-US" dirty="0"/>
          </a:p>
          <a:p>
            <a:r>
              <a:rPr lang="en-US" dirty="0" smtClean="0"/>
              <a:t>Webometrics</a:t>
            </a:r>
            <a:r>
              <a:rPr lang="en-US" dirty="0"/>
              <a:t>: </a:t>
            </a:r>
            <a:r>
              <a:rPr lang="en-US" dirty="0">
                <a:hlinkClick r:id="rId11"/>
              </a:rPr>
              <a:t>http://lexiurl.wlv.ac.uk/index.html</a:t>
            </a:r>
            <a:endParaRPr lang="en-US" dirty="0"/>
          </a:p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2162" y="6176964"/>
            <a:ext cx="977935" cy="583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6399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http://socialmediadata.wikidot.com/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Facebook data collection tools (applications):</a:t>
            </a:r>
            <a:endParaRPr lang="en-US" dirty="0"/>
          </a:p>
          <a:p>
            <a:r>
              <a:rPr lang="en-US" dirty="0" err="1" smtClean="0"/>
              <a:t>Discovertext</a:t>
            </a:r>
            <a:r>
              <a:rPr lang="en-US" dirty="0"/>
              <a:t>: </a:t>
            </a:r>
            <a:r>
              <a:rPr lang="en-US" dirty="0">
                <a:hlinkClick r:id="rId2"/>
              </a:rPr>
              <a:t>https://discovertext.com/</a:t>
            </a:r>
            <a:endParaRPr lang="en-US" dirty="0"/>
          </a:p>
          <a:p>
            <a:r>
              <a:rPr lang="en-US" dirty="0" err="1" smtClean="0"/>
              <a:t>Netvizz</a:t>
            </a:r>
            <a:r>
              <a:rPr lang="en-US" dirty="0"/>
              <a:t>: </a:t>
            </a:r>
            <a:r>
              <a:rPr lang="en-US" dirty="0">
                <a:hlinkClick r:id="rId3"/>
              </a:rPr>
              <a:t>https://wiki.digitalmethods.net/Dmi/ToolNetvizz</a:t>
            </a:r>
            <a:r>
              <a:rPr lang="en-US" dirty="0"/>
              <a:t> and </a:t>
            </a:r>
            <a:r>
              <a:rPr lang="en-US" dirty="0">
                <a:hlinkClick r:id="rId4"/>
              </a:rPr>
              <a:t>https://apps.facebook.com/netvizz/</a:t>
            </a:r>
            <a:endParaRPr lang="en-US" dirty="0"/>
          </a:p>
          <a:p>
            <a:r>
              <a:rPr lang="en-US" dirty="0"/>
              <a:t>NodeXL (with Social Network Importer): </a:t>
            </a:r>
            <a:r>
              <a:rPr lang="en-US" dirty="0">
                <a:hlinkClick r:id="rId5"/>
              </a:rPr>
              <a:t>http://socialnetimporter.codeplex.com/</a:t>
            </a:r>
            <a:endParaRPr lang="en-US" dirty="0"/>
          </a:p>
          <a:p>
            <a:r>
              <a:rPr lang="en-US" dirty="0" err="1"/>
              <a:t>Nvivo</a:t>
            </a:r>
            <a:r>
              <a:rPr lang="en-US" dirty="0"/>
              <a:t>/</a:t>
            </a:r>
            <a:r>
              <a:rPr lang="en-US" dirty="0" err="1"/>
              <a:t>Ncapture</a:t>
            </a:r>
            <a:r>
              <a:rPr lang="en-US" dirty="0"/>
              <a:t>: </a:t>
            </a:r>
            <a:r>
              <a:rPr lang="en-US" dirty="0">
                <a:hlinkClick r:id="rId6"/>
              </a:rPr>
              <a:t>http://www.qsrinternational.com/products_nvivo_add-ons.aspx</a:t>
            </a:r>
            <a:endParaRPr lang="en-US" dirty="0"/>
          </a:p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2162" y="6176964"/>
            <a:ext cx="977935" cy="583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3761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https://tags.hawksey.info/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0927" y="1825625"/>
            <a:ext cx="7610146" cy="4351338"/>
          </a:xfrm>
        </p:spPr>
      </p:pic>
    </p:spTree>
    <p:extLst>
      <p:ext uri="{BB962C8B-B14F-4D97-AF65-F5344CB8AC3E}">
        <p14:creationId xmlns:p14="http://schemas.microsoft.com/office/powerpoint/2010/main" val="846255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b="1" dirty="0" smtClean="0"/>
              <a:t>Our Main </a:t>
            </a:r>
            <a:r>
              <a:rPr lang="en-GB" b="1" dirty="0"/>
              <a:t>Ingredients - To collect tweets using - TAGS </a:t>
            </a:r>
            <a:r>
              <a:rPr lang="en-GB" b="1" dirty="0" smtClean="0"/>
              <a:t>v6.1.8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GB" dirty="0">
                <a:latin typeface="Calibri" charset="0"/>
              </a:rPr>
              <a:t>A research question related in some way to Twitter interaction.</a:t>
            </a:r>
            <a:endParaRPr lang="en-US" dirty="0">
              <a:latin typeface="Calibri" charset="0"/>
            </a:endParaRPr>
          </a:p>
          <a:p>
            <a:r>
              <a:rPr lang="en-GB" dirty="0"/>
              <a:t>You will need a </a:t>
            </a:r>
            <a:r>
              <a:rPr lang="en-GB" dirty="0" smtClean="0"/>
              <a:t>personal Gmail </a:t>
            </a:r>
            <a:r>
              <a:rPr lang="en-GB" dirty="0"/>
              <a:t>account and an account on Twitter.</a:t>
            </a:r>
          </a:p>
          <a:p>
            <a:r>
              <a:rPr lang="en-GB" u="sng" dirty="0">
                <a:hlinkClick r:id="rId3"/>
              </a:rPr>
              <a:t>http://www.gmail.com</a:t>
            </a:r>
            <a:endParaRPr lang="en-GB" dirty="0"/>
          </a:p>
          <a:p>
            <a:r>
              <a:rPr lang="en-GB" u="sng" dirty="0">
                <a:hlinkClick r:id="rId4"/>
              </a:rPr>
              <a:t>http://www.twitter.com</a:t>
            </a:r>
            <a:endParaRPr lang="en-GB" u="sng" dirty="0"/>
          </a:p>
          <a:p>
            <a:r>
              <a:rPr lang="en-GB" dirty="0"/>
              <a:t>You may also be asked to register a phone number with Twitter to verify your identity.</a:t>
            </a:r>
          </a:p>
          <a:p>
            <a:r>
              <a:rPr lang="en-GB" dirty="0"/>
              <a:t>It is recommended you start at Martin </a:t>
            </a:r>
            <a:r>
              <a:rPr lang="en-GB" dirty="0" err="1"/>
              <a:t>Hawksey’s</a:t>
            </a:r>
            <a:r>
              <a:rPr lang="en-GB" dirty="0"/>
              <a:t> website on his TAGS </a:t>
            </a:r>
            <a:r>
              <a:rPr lang="en-GB" dirty="0" smtClean="0"/>
              <a:t>v6.1.8 blog </a:t>
            </a:r>
            <a:r>
              <a:rPr lang="en-GB" dirty="0"/>
              <a:t>post.</a:t>
            </a:r>
          </a:p>
          <a:p>
            <a:r>
              <a:rPr lang="en-GB" b="1" dirty="0"/>
              <a:t>To collect tweets using - TAGS </a:t>
            </a:r>
            <a:r>
              <a:rPr lang="en-GB" b="1" dirty="0" smtClean="0"/>
              <a:t>v6.1.8 </a:t>
            </a:r>
            <a:r>
              <a:rPr lang="en-GB" b="1" dirty="0"/>
              <a:t>- </a:t>
            </a:r>
            <a:r>
              <a:rPr lang="en-GB" b="1" u="sng" dirty="0">
                <a:hlinkClick r:id="rId5"/>
              </a:rPr>
              <a:t>https://tags.hawksey.info/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2162" y="6176964"/>
            <a:ext cx="977935" cy="583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8608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Here are </a:t>
            </a:r>
            <a:r>
              <a:rPr lang="en-GB" b="1" dirty="0" smtClean="0"/>
              <a:t>the step </a:t>
            </a:r>
            <a:r>
              <a:rPr lang="en-GB" b="1" dirty="0"/>
              <a:t>by step instructions</a:t>
            </a:r>
            <a:r>
              <a:rPr lang="en-GB" b="1" dirty="0" smtClean="0"/>
              <a:t>: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GB" b="1" dirty="0"/>
              <a:t>Step 1</a:t>
            </a:r>
            <a:r>
              <a:rPr lang="en-GB" dirty="0"/>
              <a:t> - Login to your Google Account – if you have a Gmail account you already have a Google account.</a:t>
            </a:r>
          </a:p>
          <a:p>
            <a:r>
              <a:rPr lang="en-GB" b="1" dirty="0"/>
              <a:t>Step 2</a:t>
            </a:r>
            <a:r>
              <a:rPr lang="en-GB" dirty="0"/>
              <a:t> – In a different browser tab login to your Twitter account.</a:t>
            </a:r>
          </a:p>
          <a:p>
            <a:r>
              <a:rPr lang="en-GB" b="1" dirty="0"/>
              <a:t>Step 3</a:t>
            </a:r>
            <a:r>
              <a:rPr lang="en-GB" dirty="0"/>
              <a:t> – Open another new browser tab by clicking and going to this link </a:t>
            </a:r>
            <a:r>
              <a:rPr lang="en-GB" u="sng" dirty="0">
                <a:hlinkClick r:id="rId3"/>
              </a:rPr>
              <a:t>https://tags.hawksey.info/</a:t>
            </a:r>
            <a:endParaRPr lang="en-GB" dirty="0"/>
          </a:p>
          <a:p>
            <a:r>
              <a:rPr lang="en-GB" b="1" dirty="0"/>
              <a:t>Step 4</a:t>
            </a:r>
            <a:r>
              <a:rPr lang="en-GB" dirty="0"/>
              <a:t> – click on Get TAGS - </a:t>
            </a:r>
            <a:r>
              <a:rPr lang="en-GB" u="sng" dirty="0">
                <a:hlinkClick r:id="rId4"/>
              </a:rPr>
              <a:t>https://tags.hawksey.info/get-tags/</a:t>
            </a:r>
            <a:endParaRPr lang="en-GB" dirty="0"/>
          </a:p>
          <a:p>
            <a:r>
              <a:rPr lang="en-GB" b="1" dirty="0"/>
              <a:t>Step 5</a:t>
            </a:r>
            <a:r>
              <a:rPr lang="en-GB" dirty="0"/>
              <a:t> – click on TAGS </a:t>
            </a:r>
            <a:r>
              <a:rPr lang="en-GB" dirty="0" smtClean="0"/>
              <a:t>V6.1 - </a:t>
            </a:r>
            <a:r>
              <a:rPr lang="en-US" dirty="0" smtClean="0"/>
              <a:t>clicking </a:t>
            </a:r>
            <a:r>
              <a:rPr lang="en-US" dirty="0"/>
              <a:t>on Advanced on the ‘This app isn’t verified’ screen and following the instructions. 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2162" y="6176964"/>
            <a:ext cx="977935" cy="583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1998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Click on Make a copy</a:t>
            </a:r>
            <a:endParaRPr lang="en-GB" dirty="0" smtClean="0">
              <a:hlinkClick r:id="rId3"/>
            </a:endParaRPr>
          </a:p>
          <a:p>
            <a:endParaRPr lang="en-GB" dirty="0">
              <a:hlinkClick r:id="rId3"/>
            </a:endParaRPr>
          </a:p>
          <a:p>
            <a:pPr marL="0" indent="0">
              <a:buNone/>
            </a:pPr>
            <a:endParaRPr lang="en-GB" dirty="0" smtClean="0">
              <a:hlinkClick r:id="rId3"/>
            </a:endParaRPr>
          </a:p>
          <a:p>
            <a:r>
              <a:rPr lang="en-GB" dirty="0" smtClean="0">
                <a:hlinkClick r:id="rId3"/>
              </a:rPr>
              <a:t>https</a:t>
            </a:r>
            <a:r>
              <a:rPr lang="en-GB" dirty="0">
                <a:hlinkClick r:id="rId3"/>
              </a:rPr>
              <a:t>://</a:t>
            </a:r>
            <a:r>
              <a:rPr lang="en-GB" dirty="0" smtClean="0">
                <a:hlinkClick r:id="rId3"/>
              </a:rPr>
              <a:t>docs.google.com/spreadsheets/d/1O1Hk0VFZJbkDXTndNFUqyD-KVn9tj3cPO3K3hKP7UmY/edit#gid=8743918</a:t>
            </a:r>
            <a:endParaRPr lang="en-GB" dirty="0" smtClean="0"/>
          </a:p>
          <a:p>
            <a:endParaRPr lang="en-GB" dirty="0" smtClean="0"/>
          </a:p>
          <a:p>
            <a:r>
              <a:rPr lang="en-GB" dirty="0">
                <a:hlinkClick r:id="rId4"/>
              </a:rPr>
              <a:t>https://hawksey.info/tagsexplorer/?</a:t>
            </a:r>
            <a:r>
              <a:rPr lang="en-GB" dirty="0" smtClean="0">
                <a:hlinkClick r:id="rId4"/>
              </a:rPr>
              <a:t>key=1DHbNWDqY_mCpxcY3ngJv9ElS0xgr-wG7BjSjaXuOEdo&amp;gid=400689247</a:t>
            </a:r>
            <a:endParaRPr lang="en-GB" dirty="0" smtClean="0"/>
          </a:p>
          <a:p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2162" y="6176964"/>
            <a:ext cx="977935" cy="583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3378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178" y="1326469"/>
            <a:ext cx="10528383" cy="4407761"/>
          </a:xfrm>
          <a:prstGeom prst="rect">
            <a:avLst/>
          </a:prstGeom>
        </p:spPr>
      </p:pic>
      <p:sp>
        <p:nvSpPr>
          <p:cNvPr id="4" name="Title 2"/>
          <p:cNvSpPr txBox="1">
            <a:spLocks/>
          </p:cNvSpPr>
          <p:nvPr/>
        </p:nvSpPr>
        <p:spPr>
          <a:xfrm>
            <a:off x="698925" y="530961"/>
            <a:ext cx="10752888" cy="676275"/>
          </a:xfrm>
          <a:prstGeom prst="rect">
            <a:avLst/>
          </a:prstGeom>
        </p:spPr>
        <p:txBody>
          <a:bodyPr/>
          <a:lstStyle>
            <a:lvl1pPr algn="l" defTabSz="908541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411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1211358">
              <a:defRPr/>
            </a:pPr>
            <a:r>
              <a:rPr lang="en-GB" spc="-67" dirty="0">
                <a:solidFill>
                  <a:prstClr val="black">
                    <a:lumMod val="75000"/>
                    <a:lumOff val="25000"/>
                  </a:prstClr>
                </a:solidFill>
                <a:latin typeface="Calibri Light" panose="020F0302020204030204"/>
              </a:rPr>
              <a:t>Instagram </a:t>
            </a:r>
            <a:r>
              <a:rPr lang="en-GB" spc="-67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Calibri Light" panose="020F0302020204030204"/>
              </a:rPr>
              <a:t>Images - 4K </a:t>
            </a:r>
            <a:r>
              <a:rPr lang="en-GB" spc="-67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Calibri Light" panose="020F0302020204030204"/>
              </a:rPr>
              <a:t>Stogram</a:t>
            </a:r>
            <a:endParaRPr lang="en-GB" spc="-67" dirty="0">
              <a:solidFill>
                <a:prstClr val="black">
                  <a:lumMod val="75000"/>
                  <a:lumOff val="25000"/>
                </a:prstClr>
              </a:solidFill>
              <a:latin typeface="Calibri Light" panose="020F0302020204030204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2162" y="6176964"/>
            <a:ext cx="977935" cy="583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0305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06936" y="541476"/>
            <a:ext cx="49371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hlinkClick r:id="rId2"/>
              </a:rPr>
              <a:t>https://wiki.digitalmethods.net/Dmi/ToolDatabase</a:t>
            </a:r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8654" y="1280140"/>
            <a:ext cx="10058400" cy="543714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206936" y="910808"/>
            <a:ext cx="49051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hlinkClick r:id="rId4"/>
              </a:rPr>
              <a:t>https://tools.digitalmethods.net/netvizz/youtube/</a:t>
            </a: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2162" y="6176964"/>
            <a:ext cx="977935" cy="583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2657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err="1"/>
              <a:t>Aleksandr</a:t>
            </a:r>
            <a:r>
              <a:rPr lang="en-GB" dirty="0"/>
              <a:t> </a:t>
            </a:r>
            <a:r>
              <a:rPr lang="en-GB" dirty="0" err="1"/>
              <a:t>Kogan</a:t>
            </a:r>
            <a:r>
              <a:rPr lang="en-GB" dirty="0"/>
              <a:t>, </a:t>
            </a:r>
            <a:r>
              <a:rPr lang="en-GB" dirty="0" smtClean="0"/>
              <a:t>psychology lecturer University of Cambridge</a:t>
            </a:r>
          </a:p>
          <a:p>
            <a:r>
              <a:rPr lang="en-US" dirty="0"/>
              <a:t>The academic at the </a:t>
            </a:r>
            <a:r>
              <a:rPr lang="en-US" dirty="0" err="1"/>
              <a:t>centre</a:t>
            </a:r>
            <a:r>
              <a:rPr lang="en-US" dirty="0"/>
              <a:t> of Facebook’s </a:t>
            </a:r>
            <a:r>
              <a:rPr lang="en-US" dirty="0" smtClean="0"/>
              <a:t>data ‘breach’</a:t>
            </a:r>
          </a:p>
          <a:p>
            <a:r>
              <a:rPr lang="en-US" dirty="0" smtClean="0"/>
              <a:t>He </a:t>
            </a:r>
            <a:r>
              <a:rPr lang="en-US" dirty="0"/>
              <a:t>said: “My view is that I’m being basically used as a scapegoat by both Facebook and Cambridge </a:t>
            </a:r>
            <a:r>
              <a:rPr lang="en-US" dirty="0" err="1"/>
              <a:t>Analytica</a:t>
            </a:r>
            <a:r>
              <a:rPr lang="en-US" dirty="0"/>
              <a:t>. Honestly we thought we were acting perfectly appropriately. We thought we were doing something that was really normal</a:t>
            </a:r>
            <a:r>
              <a:rPr lang="en-US" dirty="0" smtClean="0"/>
              <a:t>.”</a:t>
            </a:r>
          </a:p>
          <a:p>
            <a:r>
              <a:rPr lang="en-US" dirty="0"/>
              <a:t>“I have never profited from this in anyway personally. This money was paid mostly … for the participants – each person was paid $3 to $4 (£2.10 to £2.80), so that’s where really the money went.”</a:t>
            </a:r>
            <a:endParaRPr lang="en-GB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GB" dirty="0"/>
              <a:t>Ethics </a:t>
            </a:r>
            <a:r>
              <a:rPr lang="en-GB" dirty="0" smtClean="0"/>
              <a:t>or </a:t>
            </a:r>
            <a:r>
              <a:rPr lang="en-GB" dirty="0"/>
              <a:t>Do not sell the data you collect from these social media </a:t>
            </a:r>
            <a:r>
              <a:rPr lang="en-GB" dirty="0" smtClean="0"/>
              <a:t>platforms</a:t>
            </a:r>
            <a:endParaRPr lang="en-GB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2162" y="6176964"/>
            <a:ext cx="977935" cy="583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2589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Ethics – Do not sell the data you collect from these social media </a:t>
            </a:r>
            <a:r>
              <a:rPr lang="en-GB" dirty="0" smtClean="0"/>
              <a:t>platforms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“They [Cambridge </a:t>
            </a:r>
            <a:r>
              <a:rPr lang="en-US" dirty="0" err="1"/>
              <a:t>Analytica</a:t>
            </a:r>
            <a:r>
              <a:rPr lang="en-US" dirty="0"/>
              <a:t>] communicated that this would be a fully commercial project and that terms of service would be ones that allowed a broad </a:t>
            </a:r>
            <a:r>
              <a:rPr lang="en-US" dirty="0" err="1"/>
              <a:t>licence</a:t>
            </a:r>
            <a:r>
              <a:rPr lang="en-US" dirty="0"/>
              <a:t> for usage. What was communicated to me strongly is that thousands and maybe tens of thousands of apps were doing the exact same thing. And this was a pretty normal use case of Facebook data.”</a:t>
            </a:r>
          </a:p>
          <a:p>
            <a:r>
              <a:rPr lang="en-US" dirty="0" err="1" smtClean="0"/>
              <a:t>Kogan</a:t>
            </a:r>
            <a:r>
              <a:rPr lang="en-US" dirty="0" smtClean="0"/>
              <a:t> </a:t>
            </a:r>
            <a:r>
              <a:rPr lang="en-US" dirty="0"/>
              <a:t>said: “We were assured by Cambridge </a:t>
            </a:r>
            <a:r>
              <a:rPr lang="en-US" dirty="0" err="1"/>
              <a:t>Analytica</a:t>
            </a:r>
            <a:r>
              <a:rPr lang="en-US" dirty="0"/>
              <a:t> that everything was perfectly legal and within the limits of the terms of service. One of the great mistakes I did here was that I just didn’t ask enough questions.</a:t>
            </a:r>
          </a:p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2162" y="6176964"/>
            <a:ext cx="977935" cy="583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8458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DMI-TCAT</a:t>
            </a:r>
            <a:endParaRPr lang="en-GB" dirty="0"/>
          </a:p>
        </p:txBody>
      </p:sp>
      <p:pic>
        <p:nvPicPr>
          <p:cNvPr id="4" name="Picture 3">
            <a:hlinkClick r:id="rId2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363649"/>
            <a:ext cx="10040220" cy="501820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38200" y="6436660"/>
            <a:ext cx="5230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hlinkClick r:id="rId4"/>
              </a:rPr>
              <a:t>https://github.com/digitalmethodsinitiative/dmi-tcat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07734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Introduction – Limited Test Case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Dataset: HMRC </a:t>
            </a:r>
            <a:r>
              <a:rPr lang="en-GB" dirty="0"/>
              <a:t>(#</a:t>
            </a:r>
            <a:r>
              <a:rPr lang="en-GB" dirty="0" err="1"/>
              <a:t>hmrc</a:t>
            </a:r>
            <a:r>
              <a:rPr lang="en-GB" dirty="0"/>
              <a:t>, @</a:t>
            </a:r>
            <a:r>
              <a:rPr lang="en-GB" dirty="0" err="1"/>
              <a:t>hmrc</a:t>
            </a:r>
            <a:r>
              <a:rPr lang="en-GB" dirty="0"/>
              <a:t>, @</a:t>
            </a:r>
            <a:r>
              <a:rPr lang="en-GB" dirty="0" err="1"/>
              <a:t>HMRCbusiness</a:t>
            </a:r>
            <a:r>
              <a:rPr lang="en-GB" dirty="0"/>
              <a:t>, </a:t>
            </a:r>
            <a:r>
              <a:rPr lang="en-GB" dirty="0" err="1"/>
              <a:t>hmrc</a:t>
            </a:r>
            <a:r>
              <a:rPr lang="en-GB" dirty="0"/>
              <a:t>, </a:t>
            </a:r>
            <a:r>
              <a:rPr lang="en-GB" dirty="0" err="1"/>
              <a:t>HMRCbusiness</a:t>
            </a:r>
            <a:r>
              <a:rPr lang="en-GB" dirty="0"/>
              <a:t>, </a:t>
            </a:r>
            <a:r>
              <a:rPr lang="en-GB" dirty="0" err="1"/>
              <a:t>HMRCcustomers</a:t>
            </a:r>
            <a:r>
              <a:rPr lang="en-GB" dirty="0"/>
              <a:t>, </a:t>
            </a:r>
            <a:r>
              <a:rPr lang="en-GB" dirty="0" err="1"/>
              <a:t>HMRCgovuk</a:t>
            </a:r>
            <a:r>
              <a:rPr lang="en-GB" dirty="0"/>
              <a:t>, </a:t>
            </a:r>
            <a:r>
              <a:rPr lang="en-GB" dirty="0" err="1"/>
              <a:t>HMRCpressoffice</a:t>
            </a:r>
            <a:r>
              <a:rPr lang="en-GB" dirty="0"/>
              <a:t>)</a:t>
            </a:r>
          </a:p>
          <a:p>
            <a:r>
              <a:rPr lang="en-GB" dirty="0" err="1"/>
              <a:t>Startdate</a:t>
            </a:r>
            <a:r>
              <a:rPr lang="en-GB" dirty="0"/>
              <a:t>:	2017-09-01</a:t>
            </a:r>
          </a:p>
          <a:p>
            <a:r>
              <a:rPr lang="en-GB" dirty="0" err="1"/>
              <a:t>Enddate</a:t>
            </a:r>
            <a:r>
              <a:rPr lang="en-GB" dirty="0"/>
              <a:t>:	2017-09-30</a:t>
            </a:r>
          </a:p>
          <a:p>
            <a:r>
              <a:rPr lang="en-GB" dirty="0"/>
              <a:t>Number of tweets:	41.836</a:t>
            </a:r>
          </a:p>
          <a:p>
            <a:r>
              <a:rPr lang="en-GB" dirty="0"/>
              <a:t>Number of distinct users:	20.322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/>
          </p:nvPr>
        </p:nvGraphicFramePr>
        <p:xfrm>
          <a:off x="6588807" y="2736533"/>
          <a:ext cx="608919" cy="251969"/>
        </p:xfrm>
        <a:graphic>
          <a:graphicData uri="http://schemas.openxmlformats.org/drawingml/2006/table">
            <a:tbl>
              <a:tblPr/>
              <a:tblGrid>
                <a:gridCol w="6089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51969">
                <a:tc>
                  <a:txBody>
                    <a:bodyPr/>
                    <a:lstStyle/>
                    <a:p>
                      <a:endParaRPr lang="en-GB" sz="1300" dirty="0">
                        <a:effectLst/>
                      </a:endParaRPr>
                    </a:p>
                  </a:txBody>
                  <a:tcPr marL="23813" marR="23813" marT="23813" marB="23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74429" y="3293763"/>
            <a:ext cx="2381251" cy="15621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503065" y="4855863"/>
            <a:ext cx="26526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/>
            <a:r>
              <a:rPr lang="en-GB" sz="1200" dirty="0">
                <a:solidFill>
                  <a:prstClr val="black"/>
                </a:solidFill>
                <a:latin typeface="Calibri" panose="020F0502020204030204"/>
              </a:rPr>
              <a:t>Ideally would like Tweets containing links to be over 90%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2162" y="6176964"/>
            <a:ext cx="977935" cy="583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9540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764" y="0"/>
            <a:ext cx="6293979" cy="6293979"/>
          </a:xfrm>
        </p:spPr>
      </p:pic>
      <p:sp>
        <p:nvSpPr>
          <p:cNvPr id="6" name="TextBox 5"/>
          <p:cNvSpPr txBox="1"/>
          <p:nvPr/>
        </p:nvSpPr>
        <p:spPr>
          <a:xfrm>
            <a:off x="7229743" y="974220"/>
            <a:ext cx="2871387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/>
            <a:r>
              <a:rPr lang="en-GB" b="1" dirty="0">
                <a:solidFill>
                  <a:prstClr val="black"/>
                </a:solidFill>
                <a:latin typeface="Calibri" panose="020F0502020204030204"/>
              </a:rPr>
              <a:t>HMRC Twitter Network Sept. 2017</a:t>
            </a:r>
          </a:p>
          <a:p>
            <a:pPr defTabSz="1219170"/>
            <a:endParaRPr lang="en-GB" b="1" dirty="0">
              <a:solidFill>
                <a:prstClr val="black"/>
              </a:solidFill>
              <a:latin typeface="Calibri" panose="020F0502020204030204"/>
            </a:endParaRPr>
          </a:p>
          <a:p>
            <a:pPr defTabSz="1219170"/>
            <a:endParaRPr lang="en-GB" b="1" dirty="0">
              <a:solidFill>
                <a:prstClr val="black"/>
              </a:solidFill>
              <a:latin typeface="Calibri" panose="020F0502020204030204"/>
            </a:endParaRPr>
          </a:p>
          <a:p>
            <a:pPr defTabSz="1219170"/>
            <a:r>
              <a:rPr lang="en-GB" b="1" dirty="0">
                <a:solidFill>
                  <a:prstClr val="black"/>
                </a:solidFill>
                <a:latin typeface="Calibri" panose="020F0502020204030204"/>
              </a:rPr>
              <a:t>Nodes (Accounts) 20,197</a:t>
            </a:r>
          </a:p>
          <a:p>
            <a:pPr defTabSz="1219170"/>
            <a:r>
              <a:rPr lang="en-GB" b="1" dirty="0">
                <a:solidFill>
                  <a:prstClr val="black"/>
                </a:solidFill>
                <a:latin typeface="Calibri" panose="020F0502020204030204"/>
              </a:rPr>
              <a:t>Edges (links) 32,291</a:t>
            </a:r>
          </a:p>
          <a:p>
            <a:pPr defTabSz="1219170"/>
            <a:endParaRPr lang="en-GB" b="1" dirty="0">
              <a:solidFill>
                <a:prstClr val="black"/>
              </a:solidFill>
              <a:latin typeface="Calibri" panose="020F0502020204030204"/>
            </a:endParaRPr>
          </a:p>
          <a:p>
            <a:pPr defTabSz="1219170"/>
            <a:r>
              <a:rPr lang="en-GB" b="1" dirty="0">
                <a:solidFill>
                  <a:prstClr val="black"/>
                </a:solidFill>
                <a:latin typeface="Calibri" panose="020F0502020204030204"/>
              </a:rPr>
              <a:t>At least 9 sub-groups</a:t>
            </a:r>
          </a:p>
          <a:p>
            <a:pPr defTabSz="1219170"/>
            <a:endParaRPr lang="en-GB" b="1" dirty="0">
              <a:solidFill>
                <a:prstClr val="black"/>
              </a:solidFill>
              <a:latin typeface="Calibri" panose="020F0502020204030204"/>
            </a:endParaRPr>
          </a:p>
          <a:p>
            <a:pPr defTabSz="1219170"/>
            <a:r>
              <a:rPr lang="en-GB" b="1" dirty="0">
                <a:solidFill>
                  <a:prstClr val="black"/>
                </a:solidFill>
                <a:latin typeface="Calibri" panose="020F0502020204030204"/>
              </a:rPr>
              <a:t>Colour  - clustered by modularity class</a:t>
            </a:r>
          </a:p>
          <a:p>
            <a:pPr defTabSz="1219170"/>
            <a:endParaRPr lang="en-GB" b="1" dirty="0">
              <a:solidFill>
                <a:prstClr val="black"/>
              </a:solidFill>
              <a:latin typeface="Calibri" panose="020F0502020204030204"/>
            </a:endParaRPr>
          </a:p>
          <a:p>
            <a:pPr defTabSz="1219170"/>
            <a:r>
              <a:rPr lang="en-GB" b="1" dirty="0">
                <a:solidFill>
                  <a:prstClr val="black"/>
                </a:solidFill>
                <a:latin typeface="Calibri" panose="020F0502020204030204"/>
              </a:rPr>
              <a:t>Size of node - betweenness centrality score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2162" y="6176964"/>
            <a:ext cx="977935" cy="583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4351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3288" y="-1216490"/>
            <a:ext cx="9588383" cy="9588383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 flipV="1">
            <a:off x="5457792" y="401077"/>
            <a:ext cx="4163627" cy="2361460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00725" y="38673"/>
            <a:ext cx="921567" cy="1497164"/>
          </a:xfrm>
          <a:prstGeom prst="rect">
            <a:avLst/>
          </a:prstGeom>
        </p:spPr>
      </p:pic>
      <p:cxnSp>
        <p:nvCxnSpPr>
          <p:cNvPr id="12" name="Straight Connector 11"/>
          <p:cNvCxnSpPr/>
          <p:nvPr/>
        </p:nvCxnSpPr>
        <p:spPr>
          <a:xfrm flipV="1">
            <a:off x="4976993" y="2149187"/>
            <a:ext cx="4625267" cy="1020932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00723" y="1627777"/>
            <a:ext cx="921567" cy="1593612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23207" y="3306715"/>
            <a:ext cx="873916" cy="1593612"/>
          </a:xfrm>
          <a:prstGeom prst="rect">
            <a:avLst/>
          </a:prstGeom>
        </p:spPr>
      </p:pic>
      <p:cxnSp>
        <p:nvCxnSpPr>
          <p:cNvPr id="16" name="Straight Connector 15"/>
          <p:cNvCxnSpPr/>
          <p:nvPr/>
        </p:nvCxnSpPr>
        <p:spPr>
          <a:xfrm>
            <a:off x="5065771" y="3409265"/>
            <a:ext cx="4447712" cy="459683"/>
          </a:xfrm>
          <a:prstGeom prst="line">
            <a:avLst/>
          </a:prstGeom>
          <a:ln>
            <a:solidFill>
              <a:srgbClr val="7030A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17" name="Picture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23207" y="4974531"/>
            <a:ext cx="899083" cy="1476352"/>
          </a:xfrm>
          <a:prstGeom prst="rect">
            <a:avLst/>
          </a:prstGeom>
        </p:spPr>
      </p:pic>
      <p:cxnSp>
        <p:nvCxnSpPr>
          <p:cNvPr id="19" name="Straight Connector 18"/>
          <p:cNvCxnSpPr/>
          <p:nvPr/>
        </p:nvCxnSpPr>
        <p:spPr>
          <a:xfrm>
            <a:off x="4501255" y="3691531"/>
            <a:ext cx="5021952" cy="1890944"/>
          </a:xfrm>
          <a:prstGeom prst="line">
            <a:avLst/>
          </a:prstGeom>
          <a:ln>
            <a:solidFill>
              <a:schemeClr val="bg2">
                <a:lumMod val="25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20" name="Picture 1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9270" y="5042913"/>
            <a:ext cx="851065" cy="1624761"/>
          </a:xfrm>
          <a:prstGeom prst="rect">
            <a:avLst/>
          </a:prstGeom>
        </p:spPr>
      </p:pic>
      <p:cxnSp>
        <p:nvCxnSpPr>
          <p:cNvPr id="22" name="Straight Connector 21"/>
          <p:cNvCxnSpPr/>
          <p:nvPr/>
        </p:nvCxnSpPr>
        <p:spPr>
          <a:xfrm flipH="1">
            <a:off x="1363840" y="5299970"/>
            <a:ext cx="2175029" cy="88777"/>
          </a:xfrm>
          <a:prstGeom prst="line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10446115" y="38673"/>
            <a:ext cx="2290439" cy="581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/>
            <a:r>
              <a:rPr lang="en-GB" sz="1200" b="1" dirty="0">
                <a:solidFill>
                  <a:prstClr val="black"/>
                </a:solidFill>
                <a:latin typeface="Calibri" panose="020F0502020204030204"/>
              </a:rPr>
              <a:t>Top 30 Twitter Accounts</a:t>
            </a:r>
          </a:p>
          <a:p>
            <a:pPr defTabSz="1219170"/>
            <a:r>
              <a:rPr lang="en-GB" sz="1200" dirty="0" err="1">
                <a:solidFill>
                  <a:prstClr val="black"/>
                </a:solidFill>
                <a:latin typeface="Calibri" panose="020F0502020204030204"/>
              </a:rPr>
              <a:t>hmrccustomers</a:t>
            </a:r>
            <a:endParaRPr lang="en-GB" sz="1200" dirty="0">
              <a:solidFill>
                <a:prstClr val="black"/>
              </a:solidFill>
              <a:latin typeface="Calibri" panose="020F0502020204030204"/>
            </a:endParaRPr>
          </a:p>
          <a:p>
            <a:pPr defTabSz="1219170"/>
            <a:r>
              <a:rPr lang="en-GB" sz="1200" dirty="0" err="1">
                <a:solidFill>
                  <a:prstClr val="black"/>
                </a:solidFill>
                <a:latin typeface="Calibri" panose="020F0502020204030204"/>
              </a:rPr>
              <a:t>techuk</a:t>
            </a:r>
            <a:endParaRPr lang="en-GB" sz="1200" dirty="0">
              <a:solidFill>
                <a:prstClr val="black"/>
              </a:solidFill>
              <a:latin typeface="Calibri" panose="020F0502020204030204"/>
            </a:endParaRPr>
          </a:p>
          <a:p>
            <a:pPr defTabSz="1219170"/>
            <a:r>
              <a:rPr lang="en-GB" sz="1200" dirty="0" err="1">
                <a:solidFill>
                  <a:prstClr val="black"/>
                </a:solidFill>
                <a:latin typeface="Calibri" panose="020F0502020204030204"/>
              </a:rPr>
              <a:t>hmrcdigital</a:t>
            </a:r>
            <a:endParaRPr lang="en-GB" sz="1200" dirty="0">
              <a:solidFill>
                <a:prstClr val="black"/>
              </a:solidFill>
              <a:latin typeface="Calibri" panose="020F0502020204030204"/>
            </a:endParaRPr>
          </a:p>
          <a:p>
            <a:pPr defTabSz="1219170"/>
            <a:r>
              <a:rPr lang="en-GB" sz="1200" dirty="0" err="1">
                <a:solidFill>
                  <a:prstClr val="black"/>
                </a:solidFill>
                <a:latin typeface="Calibri" panose="020F0502020204030204"/>
              </a:rPr>
              <a:t>helenolsen</a:t>
            </a:r>
            <a:endParaRPr lang="en-GB" sz="1200" dirty="0">
              <a:solidFill>
                <a:prstClr val="black"/>
              </a:solidFill>
              <a:latin typeface="Calibri" panose="020F0502020204030204"/>
            </a:endParaRPr>
          </a:p>
          <a:p>
            <a:pPr defTabSz="1219170"/>
            <a:r>
              <a:rPr lang="en-GB" sz="1200" dirty="0" err="1">
                <a:solidFill>
                  <a:prstClr val="black"/>
                </a:solidFill>
                <a:latin typeface="Calibri" panose="020F0502020204030204"/>
              </a:rPr>
              <a:t>Jonthompsonhmrc</a:t>
            </a:r>
            <a:endParaRPr lang="en-GB" sz="1200" dirty="0">
              <a:solidFill>
                <a:prstClr val="black"/>
              </a:solidFill>
              <a:latin typeface="Calibri" panose="020F0502020204030204"/>
            </a:endParaRPr>
          </a:p>
          <a:p>
            <a:pPr defTabSz="1219170"/>
            <a:endParaRPr lang="en-GB" sz="1200" dirty="0">
              <a:solidFill>
                <a:prstClr val="black"/>
              </a:solidFill>
              <a:latin typeface="Calibri" panose="020F0502020204030204"/>
            </a:endParaRPr>
          </a:p>
          <a:p>
            <a:pPr defTabSz="1219170"/>
            <a:r>
              <a:rPr lang="en-GB" sz="1200" dirty="0" err="1">
                <a:solidFill>
                  <a:prstClr val="black"/>
                </a:solidFill>
                <a:latin typeface="Calibri" panose="020F0502020204030204"/>
              </a:rPr>
              <a:t>hselftax</a:t>
            </a:r>
            <a:endParaRPr lang="en-GB" sz="1200" dirty="0">
              <a:solidFill>
                <a:prstClr val="black"/>
              </a:solidFill>
              <a:latin typeface="Calibri" panose="020F0502020204030204"/>
            </a:endParaRPr>
          </a:p>
          <a:p>
            <a:pPr defTabSz="1219170"/>
            <a:r>
              <a:rPr lang="en-GB" sz="1200" dirty="0" err="1">
                <a:solidFill>
                  <a:prstClr val="black"/>
                </a:solidFill>
                <a:latin typeface="Calibri" panose="020F0502020204030204"/>
              </a:rPr>
              <a:t>hmrcgovuk</a:t>
            </a:r>
            <a:endParaRPr lang="en-GB" sz="1200" dirty="0">
              <a:solidFill>
                <a:prstClr val="black"/>
              </a:solidFill>
              <a:latin typeface="Calibri" panose="020F0502020204030204"/>
            </a:endParaRPr>
          </a:p>
          <a:p>
            <a:pPr defTabSz="1219170"/>
            <a:r>
              <a:rPr lang="en-GB" sz="1200" dirty="0">
                <a:solidFill>
                  <a:prstClr val="black"/>
                </a:solidFill>
                <a:latin typeface="Calibri" panose="020F0502020204030204"/>
              </a:rPr>
              <a:t>iaincampbell07</a:t>
            </a:r>
          </a:p>
          <a:p>
            <a:pPr defTabSz="1219170"/>
            <a:r>
              <a:rPr lang="en-GB" sz="1200" dirty="0" err="1">
                <a:solidFill>
                  <a:prstClr val="black"/>
                </a:solidFill>
                <a:latin typeface="Calibri" panose="020F0502020204030204"/>
              </a:rPr>
              <a:t>hmrcvictim</a:t>
            </a:r>
            <a:endParaRPr lang="en-GB" sz="1200" dirty="0">
              <a:solidFill>
                <a:prstClr val="black"/>
              </a:solidFill>
              <a:latin typeface="Calibri" panose="020F0502020204030204"/>
            </a:endParaRPr>
          </a:p>
          <a:p>
            <a:pPr defTabSz="1219170"/>
            <a:r>
              <a:rPr lang="en-GB" sz="1200" dirty="0" err="1">
                <a:solidFill>
                  <a:prstClr val="black"/>
                </a:solidFill>
                <a:latin typeface="Calibri" panose="020F0502020204030204"/>
              </a:rPr>
              <a:t>jonathan_rile</a:t>
            </a:r>
            <a:endParaRPr lang="en-GB" sz="1200" dirty="0">
              <a:solidFill>
                <a:prstClr val="black"/>
              </a:solidFill>
              <a:latin typeface="Calibri" panose="020F0502020204030204"/>
            </a:endParaRPr>
          </a:p>
          <a:p>
            <a:pPr defTabSz="1219170"/>
            <a:r>
              <a:rPr lang="en-GB" sz="1200" dirty="0">
                <a:solidFill>
                  <a:prstClr val="black"/>
                </a:solidFill>
                <a:latin typeface="Calibri" panose="020F0502020204030204"/>
              </a:rPr>
              <a:t>jduffin24</a:t>
            </a:r>
          </a:p>
          <a:p>
            <a:pPr defTabSz="1219170"/>
            <a:r>
              <a:rPr lang="en-GB" sz="1200" dirty="0" err="1">
                <a:solidFill>
                  <a:prstClr val="black"/>
                </a:solidFill>
                <a:latin typeface="Calibri" panose="020F0502020204030204"/>
              </a:rPr>
              <a:t>auldheid</a:t>
            </a:r>
            <a:endParaRPr lang="en-GB" sz="1200" dirty="0">
              <a:solidFill>
                <a:prstClr val="black"/>
              </a:solidFill>
              <a:latin typeface="Calibri" panose="020F0502020204030204"/>
            </a:endParaRPr>
          </a:p>
          <a:p>
            <a:pPr defTabSz="1219170"/>
            <a:r>
              <a:rPr lang="en-GB" sz="1200" dirty="0" err="1">
                <a:solidFill>
                  <a:prstClr val="black"/>
                </a:solidFill>
                <a:latin typeface="Calibri" panose="020F0502020204030204"/>
              </a:rPr>
              <a:t>johnmcdonnellmp</a:t>
            </a:r>
            <a:endParaRPr lang="en-GB" sz="1200" dirty="0">
              <a:solidFill>
                <a:prstClr val="black"/>
              </a:solidFill>
              <a:latin typeface="Calibri" panose="020F0502020204030204"/>
            </a:endParaRPr>
          </a:p>
          <a:p>
            <a:pPr defTabSz="1219170"/>
            <a:r>
              <a:rPr lang="en-GB" sz="1200" dirty="0" err="1">
                <a:solidFill>
                  <a:prstClr val="black"/>
                </a:solidFill>
                <a:latin typeface="Calibri" panose="020F0502020204030204"/>
              </a:rPr>
              <a:t>bhoymagic</a:t>
            </a:r>
            <a:endParaRPr lang="en-GB" sz="1200" dirty="0">
              <a:solidFill>
                <a:prstClr val="black"/>
              </a:solidFill>
              <a:latin typeface="Calibri" panose="020F0502020204030204"/>
            </a:endParaRPr>
          </a:p>
          <a:p>
            <a:pPr defTabSz="1219170"/>
            <a:r>
              <a:rPr lang="en-GB" sz="1200" dirty="0" err="1">
                <a:solidFill>
                  <a:prstClr val="black"/>
                </a:solidFill>
                <a:latin typeface="Calibri" panose="020F0502020204030204"/>
              </a:rPr>
              <a:t>rangerstaxcase</a:t>
            </a:r>
            <a:endParaRPr lang="en-GB" sz="1200" dirty="0">
              <a:solidFill>
                <a:prstClr val="black"/>
              </a:solidFill>
              <a:latin typeface="Calibri" panose="020F0502020204030204"/>
            </a:endParaRPr>
          </a:p>
          <a:p>
            <a:pPr defTabSz="1219170"/>
            <a:r>
              <a:rPr lang="en-GB" sz="1200" dirty="0">
                <a:solidFill>
                  <a:prstClr val="black"/>
                </a:solidFill>
                <a:latin typeface="Calibri" panose="020F0502020204030204"/>
              </a:rPr>
              <a:t>agoodall4</a:t>
            </a:r>
          </a:p>
          <a:p>
            <a:pPr defTabSz="1219170"/>
            <a:r>
              <a:rPr lang="en-GB" sz="1200" dirty="0" err="1">
                <a:solidFill>
                  <a:prstClr val="black"/>
                </a:solidFill>
                <a:latin typeface="Calibri" panose="020F0502020204030204"/>
              </a:rPr>
              <a:t>nobigfish</a:t>
            </a:r>
            <a:endParaRPr lang="en-GB" sz="1200" dirty="0">
              <a:solidFill>
                <a:prstClr val="black"/>
              </a:solidFill>
              <a:latin typeface="Calibri" panose="020F0502020204030204"/>
            </a:endParaRPr>
          </a:p>
          <a:p>
            <a:pPr defTabSz="1219170"/>
            <a:r>
              <a:rPr lang="en-GB" sz="1200" dirty="0" err="1">
                <a:solidFill>
                  <a:prstClr val="black"/>
                </a:solidFill>
                <a:latin typeface="Calibri" panose="020F0502020204030204"/>
              </a:rPr>
              <a:t>soongjohnston</a:t>
            </a:r>
            <a:endParaRPr lang="en-GB" sz="1200" dirty="0">
              <a:solidFill>
                <a:prstClr val="black"/>
              </a:solidFill>
              <a:latin typeface="Calibri" panose="020F0502020204030204"/>
            </a:endParaRPr>
          </a:p>
          <a:p>
            <a:pPr defTabSz="1219170"/>
            <a:r>
              <a:rPr lang="en-GB" sz="1200" dirty="0" err="1">
                <a:solidFill>
                  <a:prstClr val="black"/>
                </a:solidFill>
                <a:latin typeface="Calibri" panose="020F0502020204030204"/>
              </a:rPr>
              <a:t>hmrcbusiness</a:t>
            </a:r>
            <a:endParaRPr lang="en-GB" sz="1200" dirty="0">
              <a:solidFill>
                <a:prstClr val="black"/>
              </a:solidFill>
              <a:latin typeface="Calibri" panose="020F0502020204030204"/>
            </a:endParaRPr>
          </a:p>
          <a:p>
            <a:pPr defTabSz="1219170"/>
            <a:r>
              <a:rPr lang="en-GB" sz="1200" dirty="0" err="1">
                <a:solidFill>
                  <a:prstClr val="black"/>
                </a:solidFill>
                <a:latin typeface="Calibri" panose="020F0502020204030204"/>
              </a:rPr>
              <a:t>pcs_union</a:t>
            </a:r>
            <a:endParaRPr lang="en-GB" sz="1200" dirty="0">
              <a:solidFill>
                <a:prstClr val="black"/>
              </a:solidFill>
              <a:latin typeface="Calibri" panose="020F0502020204030204"/>
            </a:endParaRPr>
          </a:p>
          <a:p>
            <a:pPr defTabSz="1219170"/>
            <a:r>
              <a:rPr lang="en-GB" sz="1200" dirty="0" err="1">
                <a:solidFill>
                  <a:prstClr val="black"/>
                </a:solidFill>
                <a:latin typeface="Calibri" panose="020F0502020204030204"/>
              </a:rPr>
              <a:t>preludeaccounts</a:t>
            </a:r>
            <a:endParaRPr lang="en-GB" sz="1200" dirty="0">
              <a:solidFill>
                <a:prstClr val="black"/>
              </a:solidFill>
              <a:latin typeface="Calibri" panose="020F0502020204030204"/>
            </a:endParaRPr>
          </a:p>
          <a:p>
            <a:pPr defTabSz="1219170"/>
            <a:r>
              <a:rPr lang="en-GB" sz="1200" dirty="0" err="1">
                <a:solidFill>
                  <a:prstClr val="black"/>
                </a:solidFill>
                <a:latin typeface="Calibri" panose="020F0502020204030204"/>
              </a:rPr>
              <a:t>jolyonmaugham</a:t>
            </a:r>
            <a:endParaRPr lang="en-GB" sz="1200" dirty="0">
              <a:solidFill>
                <a:prstClr val="black"/>
              </a:solidFill>
              <a:latin typeface="Calibri" panose="020F0502020204030204"/>
            </a:endParaRPr>
          </a:p>
          <a:p>
            <a:pPr defTabSz="1219170"/>
            <a:r>
              <a:rPr lang="en-GB" sz="1200" dirty="0" err="1">
                <a:solidFill>
                  <a:prstClr val="black"/>
                </a:solidFill>
                <a:latin typeface="Calibri" panose="020F0502020204030204"/>
              </a:rPr>
              <a:t>uklabour</a:t>
            </a:r>
            <a:endParaRPr lang="en-GB" sz="1200" dirty="0">
              <a:solidFill>
                <a:prstClr val="black"/>
              </a:solidFill>
              <a:latin typeface="Calibri" panose="020F0502020204030204"/>
            </a:endParaRPr>
          </a:p>
          <a:p>
            <a:pPr defTabSz="1219170"/>
            <a:r>
              <a:rPr lang="en-GB" sz="1200" dirty="0" err="1">
                <a:solidFill>
                  <a:prstClr val="black"/>
                </a:solidFill>
                <a:latin typeface="Calibri" panose="020F0502020204030204"/>
              </a:rPr>
              <a:t>laurapidcockmp</a:t>
            </a:r>
            <a:endParaRPr lang="en-GB" sz="1200" dirty="0">
              <a:solidFill>
                <a:prstClr val="black"/>
              </a:solidFill>
              <a:latin typeface="Calibri" panose="020F0502020204030204"/>
            </a:endParaRPr>
          </a:p>
          <a:p>
            <a:pPr defTabSz="1219170"/>
            <a:r>
              <a:rPr lang="en-GB" sz="1200" dirty="0" err="1">
                <a:solidFill>
                  <a:prstClr val="black"/>
                </a:solidFill>
                <a:latin typeface="Calibri" panose="020F0502020204030204"/>
              </a:rPr>
              <a:t>jmalitrg</a:t>
            </a:r>
            <a:endParaRPr lang="en-GB" sz="1200" dirty="0">
              <a:solidFill>
                <a:prstClr val="black"/>
              </a:solidFill>
              <a:latin typeface="Calibri" panose="020F0502020204030204"/>
            </a:endParaRPr>
          </a:p>
          <a:p>
            <a:pPr defTabSz="1219170"/>
            <a:r>
              <a:rPr lang="en-GB" sz="1200" dirty="0" err="1">
                <a:solidFill>
                  <a:prstClr val="black"/>
                </a:solidFill>
                <a:latin typeface="Calibri" panose="020F0502020204030204"/>
              </a:rPr>
              <a:t>govuk</a:t>
            </a:r>
            <a:endParaRPr lang="en-GB" sz="1200" dirty="0">
              <a:solidFill>
                <a:prstClr val="black"/>
              </a:solidFill>
              <a:latin typeface="Calibri" panose="020F0502020204030204"/>
            </a:endParaRPr>
          </a:p>
          <a:p>
            <a:pPr defTabSz="1219170"/>
            <a:r>
              <a:rPr lang="en-GB" sz="1200" dirty="0">
                <a:solidFill>
                  <a:prstClr val="black"/>
                </a:solidFill>
                <a:latin typeface="Calibri" panose="020F0502020204030204"/>
              </a:rPr>
              <a:t>barcabhoy1</a:t>
            </a:r>
          </a:p>
          <a:p>
            <a:pPr defTabSz="1219170"/>
            <a:r>
              <a:rPr lang="en-GB" sz="1200" dirty="0" err="1">
                <a:solidFill>
                  <a:prstClr val="black"/>
                </a:solidFill>
                <a:latin typeface="Calibri" panose="020F0502020204030204"/>
              </a:rPr>
              <a:t>tweetlittlehank</a:t>
            </a:r>
            <a:endParaRPr lang="en-GB" sz="1200" dirty="0">
              <a:solidFill>
                <a:prstClr val="black"/>
              </a:solidFill>
              <a:latin typeface="Calibri" panose="020F0502020204030204"/>
            </a:endParaRPr>
          </a:p>
          <a:p>
            <a:pPr defTabSz="1219170"/>
            <a:r>
              <a:rPr lang="en-GB" sz="1200" dirty="0" err="1">
                <a:solidFill>
                  <a:prstClr val="black"/>
                </a:solidFill>
                <a:latin typeface="Calibri" panose="020F0502020204030204"/>
              </a:rPr>
              <a:t>pcs_scotland</a:t>
            </a:r>
            <a:endParaRPr lang="en-GB" sz="1200" dirty="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0859" y="3371799"/>
            <a:ext cx="857559" cy="1591656"/>
          </a:xfrm>
          <a:prstGeom prst="rect">
            <a:avLst/>
          </a:prstGeom>
        </p:spPr>
      </p:pic>
      <p:cxnSp>
        <p:nvCxnSpPr>
          <p:cNvPr id="28" name="Straight Connector 27"/>
          <p:cNvCxnSpPr/>
          <p:nvPr/>
        </p:nvCxnSpPr>
        <p:spPr>
          <a:xfrm flipH="1">
            <a:off x="1306929" y="2874649"/>
            <a:ext cx="1087515" cy="994299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18" name="Picture 1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2162" y="6176964"/>
            <a:ext cx="977935" cy="583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5936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hlinkClick r:id="rId2"/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222" y="0"/>
            <a:ext cx="11107701" cy="6340979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/>
            <a:fld id="{7B64732F-799C-4D2E-A42A-9D8B565B0946}" type="slidenum">
              <a:rPr lang="en-GB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defTabSz="1219170"/>
              <a:t>26</a:t>
            </a:fld>
            <a:endParaRPr lang="en-GB" dirty="0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273323" y="256375"/>
            <a:ext cx="35208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/>
            <a:r>
              <a:rPr lang="en-GB" dirty="0">
                <a:solidFill>
                  <a:prstClr val="black"/>
                </a:solidFill>
                <a:latin typeface="Calibri" panose="020F0502020204030204"/>
              </a:rPr>
              <a:t>Click on the image and browser should open with an interactive version.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2162" y="6176964"/>
            <a:ext cx="977935" cy="583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3765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Time Series</a:t>
            </a:r>
            <a:endParaRPr lang="en-GB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80" y="1930213"/>
            <a:ext cx="10058400" cy="4466931"/>
          </a:xfrm>
        </p:spPr>
      </p:pic>
      <p:sp>
        <p:nvSpPr>
          <p:cNvPr id="8" name="TextBox 7"/>
          <p:cNvSpPr txBox="1"/>
          <p:nvPr/>
        </p:nvSpPr>
        <p:spPr>
          <a:xfrm>
            <a:off x="10484835" y="4281444"/>
            <a:ext cx="13416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Gaps in the archive are visible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2162" y="6176964"/>
            <a:ext cx="977935" cy="583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5921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Keywords co-</a:t>
            </a:r>
            <a:r>
              <a:rPr lang="en-GB" dirty="0" err="1"/>
              <a:t>occuring</a:t>
            </a:r>
            <a:r>
              <a:rPr lang="en-GB" dirty="0"/>
              <a:t> at least </a:t>
            </a:r>
            <a:r>
              <a:rPr lang="en-GB" i="1" dirty="0"/>
              <a:t>10</a:t>
            </a:r>
            <a:r>
              <a:rPr lang="en-GB" dirty="0"/>
              <a:t> times (overall) and at least </a:t>
            </a:r>
            <a:r>
              <a:rPr lang="en-GB" i="1" dirty="0"/>
              <a:t>0</a:t>
            </a:r>
            <a:r>
              <a:rPr lang="en-GB" dirty="0"/>
              <a:t> times (per </a:t>
            </a:r>
            <a:r>
              <a:rPr lang="en-GB" dirty="0" smtClean="0"/>
              <a:t>week)</a:t>
            </a:r>
            <a:endParaRPr lang="en-GB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80" y="1737360"/>
            <a:ext cx="8106541" cy="4534883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09731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577" y="545173"/>
            <a:ext cx="10288907" cy="1933108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23578" y="2529339"/>
            <a:ext cx="11103365" cy="8617744"/>
          </a:xfrm>
          <a:prstGeom prst="rect">
            <a:avLst/>
          </a:prstGeom>
          <a:noFill/>
        </p:spPr>
        <p:txBody>
          <a:bodyPr wrap="square" numCol="3" rtlCol="0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adao0o</a:t>
            </a: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agoodall4</a:t>
            </a: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amandsst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AndersTingsBone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andrey_svintsov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annjoyxc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aunewse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BalfronSocial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Bicknelladviser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brendamaiy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dbbmonica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Duchessofoxford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fannyroosv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HMRCcustomers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HMRCVictim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HMRobbinCs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janinenatt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kayadfi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kellyroosve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ken_frost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linadbg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MamicV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mandyfreebird1</a:t>
            </a: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marac00per</a:t>
            </a: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nobigfish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QROPSCalc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QROPS_</a:t>
            </a: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RetrotaxStinks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sass1h</a:t>
            </a: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spotthedog67</a:t>
            </a: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stevejbicknell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TaxNoretro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TaxScandal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ToffaDrummond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uknewse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UKRetroTaxCon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virginiakimba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wealthagent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__Accountants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23577" y="94005"/>
            <a:ext cx="65289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Bot Detection – Posting at least 50 Times on HMRC in Sept 2017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2162" y="6176964"/>
            <a:ext cx="977935" cy="583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2603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Digital Data Future…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/>
              <a:t>Getting the </a:t>
            </a:r>
            <a:r>
              <a:rPr lang="en-GB" dirty="0" smtClean="0"/>
              <a:t>data directly.</a:t>
            </a:r>
          </a:p>
          <a:p>
            <a:r>
              <a:rPr lang="en-GB" dirty="0" smtClean="0"/>
              <a:t>Opening up of data silos within organisations and pooling analytic resources. </a:t>
            </a:r>
            <a:endParaRPr lang="en-GB" dirty="0" smtClean="0"/>
          </a:p>
          <a:p>
            <a:r>
              <a:rPr lang="en-GB" dirty="0"/>
              <a:t>Socially Intelligent Research</a:t>
            </a:r>
          </a:p>
          <a:p>
            <a:r>
              <a:rPr lang="en-GB" dirty="0"/>
              <a:t>Listening to what people say to us and what they say about us</a:t>
            </a:r>
          </a:p>
          <a:p>
            <a:r>
              <a:rPr lang="en-GB" dirty="0"/>
              <a:t>An inquiry into the motivations behind customer behaviour</a:t>
            </a:r>
          </a:p>
          <a:p>
            <a:r>
              <a:rPr lang="en-GB" dirty="0"/>
              <a:t>Using Computer Aided Qualitative Data Analysis Software to help organise, manage and </a:t>
            </a:r>
            <a:r>
              <a:rPr lang="en-GB" dirty="0" smtClean="0"/>
              <a:t>acquire insight.</a:t>
            </a:r>
            <a:endParaRPr lang="en-GB" dirty="0"/>
          </a:p>
          <a:p>
            <a:r>
              <a:rPr lang="en-GB" dirty="0"/>
              <a:t>Focused on understanding, insights, meanings, and values</a:t>
            </a:r>
          </a:p>
          <a:p>
            <a:r>
              <a:rPr lang="en-GB" dirty="0"/>
              <a:t>Trying to get at the ‘why’ of human behaviour</a:t>
            </a:r>
          </a:p>
          <a:p>
            <a:endParaRPr lang="en-GB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2162" y="6176964"/>
            <a:ext cx="977935" cy="583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0314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565937"/>
              </p:ext>
            </p:extLst>
          </p:nvPr>
        </p:nvGraphicFramePr>
        <p:xfrm>
          <a:off x="1082821" y="869990"/>
          <a:ext cx="6360567" cy="5502499"/>
        </p:xfrm>
        <a:graphic>
          <a:graphicData uri="http://schemas.openxmlformats.org/drawingml/2006/table">
            <a:tbl>
              <a:tblPr firstRow="1" firstCol="1" bandRow="1"/>
              <a:tblGrid>
                <a:gridCol w="21082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522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053840">
                <a:tc gridSpan="2">
                  <a:txBody>
                    <a:bodyPr/>
                    <a:lstStyle/>
                    <a:p>
                      <a:pPr marL="0" marR="0" indent="0" algn="l" defTabSz="908541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u="sng" dirty="0" smtClean="0">
                          <a:solidFill>
                            <a:srgbClr val="0070C0"/>
                          </a:solidFill>
                          <a:hlinkClick r:id="rId2"/>
                        </a:rPr>
                        <a:t>steven.mcdermott@hmrc.gsi.gov.uk</a:t>
                      </a:r>
                      <a:endParaRPr lang="en-GB" sz="2400" u="sng" dirty="0" smtClean="0">
                        <a:solidFill>
                          <a:srgbClr val="0070C0"/>
                        </a:solidFill>
                      </a:endParaRPr>
                    </a:p>
                    <a:p>
                      <a:pPr marL="0" marR="0" indent="0" algn="l" defTabSz="908541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u="sng" dirty="0" smtClean="0">
                          <a:solidFill>
                            <a:srgbClr val="0070C0"/>
                          </a:solidFill>
                          <a:hlinkClick r:id="rId3"/>
                        </a:rPr>
                        <a:t>stevenmcdermott@gmail.com</a:t>
                      </a:r>
                      <a:endParaRPr lang="en-GB" sz="2400" u="sng" dirty="0" smtClean="0">
                        <a:solidFill>
                          <a:srgbClr val="0070C0"/>
                        </a:solidFill>
                      </a:endParaRPr>
                    </a:p>
                    <a:p>
                      <a:pPr marL="0" marR="0" indent="0" algn="l" defTabSz="908541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2400" dirty="0" smtClean="0">
                        <a:solidFill>
                          <a:srgbClr val="0070C0"/>
                        </a:solidFill>
                      </a:endParaRPr>
                    </a:p>
                    <a:p>
                      <a:pPr marL="0" marR="0" indent="0" algn="l" defTabSz="908541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dirty="0" smtClean="0">
                          <a:solidFill>
                            <a:schemeClr val="tx1"/>
                          </a:solidFill>
                        </a:rPr>
                        <a:t>@</a:t>
                      </a:r>
                      <a:r>
                        <a:rPr lang="en-GB" sz="2400" dirty="0" smtClean="0">
                          <a:solidFill>
                            <a:schemeClr val="tx1"/>
                          </a:solidFill>
                        </a:rPr>
                        <a:t>soci</a:t>
                      </a:r>
                    </a:p>
                    <a:p>
                      <a:pPr marL="0" marR="0" indent="0" algn="l" defTabSz="908541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hlinkClick r:id="rId4"/>
                        </a:rPr>
                        <a:t>https://snacda.com</a:t>
                      </a:r>
                      <a:endParaRPr lang="en-GB" sz="2400" b="1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24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Dr </a:t>
                      </a:r>
                      <a:r>
                        <a:rPr lang="en-GB" sz="24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Steven McDermott</a:t>
                      </a:r>
                      <a:endParaRPr lang="en-GB" sz="2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24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Qualitative Analysis and Social Media </a:t>
                      </a:r>
                      <a:r>
                        <a:rPr lang="en-GB" sz="24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Lead</a:t>
                      </a:r>
                    </a:p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24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Digital</a:t>
                      </a:r>
                      <a:r>
                        <a:rPr lang="en-GB" sz="2400" b="1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Data Academy</a:t>
                      </a:r>
                    </a:p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2400" b="1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Her Majesty’s Customs and Revenue</a:t>
                      </a:r>
                      <a:endParaRPr lang="en-GB" sz="2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indent="5715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n-GB" sz="24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Tel:</a:t>
                      </a:r>
                      <a:r>
                        <a:rPr lang="en-GB" sz="2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24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03000595847</a:t>
                      </a:r>
                      <a:endParaRPr lang="en-GB" sz="2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97199">
                <a:tc>
                  <a:txBody>
                    <a:bodyPr/>
                    <a:lstStyle/>
                    <a:p>
                      <a:pPr indent="73025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n-GB" sz="900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GB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indent="73025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n-GB" sz="800" b="1" dirty="0">
                          <a:solidFill>
                            <a:srgbClr val="0070C0"/>
                          </a:solidFill>
                          <a:effectLst/>
                          <a:latin typeface="Georgia" panose="02040502050405020303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CDIO</a:t>
                      </a:r>
                      <a:r>
                        <a:rPr lang="en-GB" sz="800" dirty="0">
                          <a:solidFill>
                            <a:srgbClr val="0070C0"/>
                          </a:solidFill>
                          <a:effectLst/>
                          <a:latin typeface="Georgia" panose="02040502050405020303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endParaRPr lang="en-GB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5715" indent="73025">
                        <a:spcAft>
                          <a:spcPts val="0"/>
                        </a:spcAft>
                      </a:pPr>
                      <a:r>
                        <a:rPr lang="en-GB" sz="800" dirty="0">
                          <a:solidFill>
                            <a:srgbClr val="0070C0"/>
                          </a:solidFill>
                          <a:effectLst/>
                          <a:latin typeface="Georgia" panose="02040502050405020303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Victoria St, Shipley, </a:t>
                      </a:r>
                      <a:endParaRPr lang="en-GB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5715" indent="73025">
                        <a:spcAft>
                          <a:spcPts val="0"/>
                        </a:spcAft>
                      </a:pPr>
                      <a:r>
                        <a:rPr lang="en-GB" sz="800" dirty="0">
                          <a:solidFill>
                            <a:srgbClr val="0070C0"/>
                          </a:solidFill>
                          <a:effectLst/>
                          <a:latin typeface="Georgia" panose="02040502050405020303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West Yorkshire BD98 8AA </a:t>
                      </a:r>
                      <a:endParaRPr lang="en-GB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2162" y="6176964"/>
            <a:ext cx="977935" cy="583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8592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463</TotalTime>
  <Words>1296</Words>
  <Application>Microsoft Office PowerPoint</Application>
  <PresentationFormat>Widescreen</PresentationFormat>
  <Paragraphs>241</Paragraphs>
  <Slides>31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31</vt:i4>
      </vt:variant>
    </vt:vector>
  </HeadingPairs>
  <TitlesOfParts>
    <vt:vector size="40" baseType="lpstr">
      <vt:lpstr>Arial</vt:lpstr>
      <vt:lpstr>Calibri</vt:lpstr>
      <vt:lpstr>Calibri Light</vt:lpstr>
      <vt:lpstr>Georgia</vt:lpstr>
      <vt:lpstr>Roboto Regular</vt:lpstr>
      <vt:lpstr>Times New Roman</vt:lpstr>
      <vt:lpstr>Office Theme</vt:lpstr>
      <vt:lpstr>1_Office Theme</vt:lpstr>
      <vt:lpstr>2_Office Theme</vt:lpstr>
      <vt:lpstr>Introduction to Collecting Social Media Data</vt:lpstr>
      <vt:lpstr>Context is King</vt:lpstr>
      <vt:lpstr>PowerPoint Presentation</vt:lpstr>
      <vt:lpstr>HMRC and Social Media Data - A Listening Organisation</vt:lpstr>
      <vt:lpstr>PowerPoint Presentation</vt:lpstr>
      <vt:lpstr>PowerPoint Presentation</vt:lpstr>
      <vt:lpstr>Listening to Social Media </vt:lpstr>
      <vt:lpstr>Calculated Data People</vt:lpstr>
      <vt:lpstr>Defined, managed, and governed</vt:lpstr>
      <vt:lpstr>PowerPoint Presentation</vt:lpstr>
      <vt:lpstr>Doing Social Media Analysis with Free Tools  </vt:lpstr>
      <vt:lpstr>http://socialmediadata.wikidot.com/</vt:lpstr>
      <vt:lpstr>http://socialmediadata.wikidot.com/</vt:lpstr>
      <vt:lpstr>https://tags.hawksey.info/</vt:lpstr>
      <vt:lpstr>Our Main Ingredients - To collect tweets using - TAGS v6.1.8</vt:lpstr>
      <vt:lpstr>Here are the step by step instructions:</vt:lpstr>
      <vt:lpstr>PowerPoint Presentation</vt:lpstr>
      <vt:lpstr>PowerPoint Presentation</vt:lpstr>
      <vt:lpstr>PowerPoint Presentation</vt:lpstr>
      <vt:lpstr>Ethics or Do not sell the data you collect from these social media platforms</vt:lpstr>
      <vt:lpstr>Ethics – Do not sell the data you collect from these social media platforms</vt:lpstr>
      <vt:lpstr>DMI-TCAT</vt:lpstr>
      <vt:lpstr>Introduction – Limited Test Case</vt:lpstr>
      <vt:lpstr>PowerPoint Presentation</vt:lpstr>
      <vt:lpstr>PowerPoint Presentation</vt:lpstr>
      <vt:lpstr>PowerPoint Presentation</vt:lpstr>
      <vt:lpstr>Time Series</vt:lpstr>
      <vt:lpstr>Keywords co-occuring at least 10 times (overall) and at least 0 times (per week)</vt:lpstr>
      <vt:lpstr>PowerPoint Presentation</vt:lpstr>
      <vt:lpstr>The Digital Data Future…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Collecting Social Media Data</dc:title>
  <dc:creator>Steven McDermott</dc:creator>
  <cp:lastModifiedBy>Steven McDermott</cp:lastModifiedBy>
  <cp:revision>16</cp:revision>
  <dcterms:created xsi:type="dcterms:W3CDTF">2018-04-19T10:30:16Z</dcterms:created>
  <dcterms:modified xsi:type="dcterms:W3CDTF">2018-04-20T11:33:58Z</dcterms:modified>
</cp:coreProperties>
</file>